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2.xml" ContentType="application/vnd.openxmlformats-officedocument.presentationml.notesSlid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0.xml" ContentType="application/vnd.openxmlformats-officedocument.drawingml.chart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323" r:id="rId3"/>
    <p:sldId id="355" r:id="rId4"/>
    <p:sldId id="357" r:id="rId5"/>
    <p:sldId id="311" r:id="rId6"/>
    <p:sldId id="312" r:id="rId7"/>
    <p:sldId id="313" r:id="rId8"/>
    <p:sldId id="315" r:id="rId9"/>
    <p:sldId id="316" r:id="rId10"/>
    <p:sldId id="327" r:id="rId11"/>
    <p:sldId id="321" r:id="rId12"/>
    <p:sldId id="335" r:id="rId13"/>
    <p:sldId id="336" r:id="rId14"/>
    <p:sldId id="339" r:id="rId15"/>
    <p:sldId id="258" r:id="rId16"/>
    <p:sldId id="341" r:id="rId17"/>
    <p:sldId id="343" r:id="rId18"/>
    <p:sldId id="342" r:id="rId19"/>
    <p:sldId id="266" r:id="rId20"/>
    <p:sldId id="265" r:id="rId21"/>
    <p:sldId id="344" r:id="rId22"/>
    <p:sldId id="351" r:id="rId23"/>
    <p:sldId id="352" r:id="rId24"/>
    <p:sldId id="348" r:id="rId25"/>
    <p:sldId id="362" r:id="rId26"/>
    <p:sldId id="361" r:id="rId27"/>
    <p:sldId id="363" r:id="rId28"/>
    <p:sldId id="364" r:id="rId29"/>
    <p:sldId id="360" r:id="rId30"/>
    <p:sldId id="267" r:id="rId31"/>
    <p:sldId id="262" r:id="rId32"/>
    <p:sldId id="350" r:id="rId33"/>
    <p:sldId id="291" r:id="rId34"/>
    <p:sldId id="359" r:id="rId35"/>
  </p:sldIdLst>
  <p:sldSz cx="12192000" cy="6858000"/>
  <p:notesSz cx="9872663" cy="6797675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89" userDrawn="1">
          <p15:clr>
            <a:srgbClr val="A4A3A4"/>
          </p15:clr>
        </p15:guide>
        <p15:guide id="2" pos="288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ECECEC"/>
    <a:srgbClr val="F8F8F8"/>
    <a:srgbClr val="FFFFFF"/>
    <a:srgbClr val="F8C8D8"/>
    <a:srgbClr val="EDD3EC"/>
    <a:srgbClr val="CC00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240" y="53"/>
      </p:cViewPr>
      <p:guideLst>
        <p:guide orient="horz" pos="1389"/>
        <p:guide pos="288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2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81627603507845E-2"/>
          <c:y val="0.13538024547201868"/>
          <c:w val="0.95636744792984307"/>
          <c:h val="0.472815302313681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0450881201841002E-3"/>
                  <c:y val="-0.15815182811094061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ctr" rtl="0">
                      <a:defRPr lang="en-US" sz="2400" b="1" i="0" u="none" strike="noStrike" kern="1200" baseline="0">
                        <a:solidFill>
                          <a:srgbClr val="FF0000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fld id="{07A99B19-74E8-4864-A576-B2EFA909C604}" type="VALUE">
                      <a:rPr lang="en-US" sz="2400" b="1" i="0" u="none" strike="noStrike" kern="1200" baseline="0">
                        <a:solidFill>
                          <a:srgbClr val="FF0000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rPr>
                      <a:pPr algn="ctr" rtl="0">
                        <a:defRPr lang="en-US" sz="2400" b="1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2400" b="1" i="0" u="none" strike="noStrike" kern="1200" baseline="0">
                      <a:solidFill>
                        <a:srgbClr val="FF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"/>
                  <c:y val="-0.1987583785718576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lang="en-US" sz="2400" b="1" i="0" u="none" strike="noStrike" kern="1200" baseline="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9.8631233682578423E-3"/>
                  <c:y val="-0.3334011511527935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lang="en-US" sz="2400" b="1" i="0" u="none" strike="noStrike" kern="1200" baseline="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8180352480737434E-3"/>
                  <c:y val="-0.4231629995400841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lang="en-US" sz="2400" b="1" i="0" u="none" strike="noStrike" kern="1200" baseline="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4.2270528721104596E-3"/>
                  <c:y val="-0.33981271175188582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ctr">
                      <a:defRPr lang="en-US" sz="2400" b="1" i="0" u="none" strike="noStrike" kern="1200" baseline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fld id="{08FBBFDB-3B61-4350-A0EB-1BA52D246F48}" type="VALUE">
                      <a:rPr lang="en-US" sz="2400" b="1" i="0" u="none" strike="noStrike" kern="1200" baseline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rPr>
                      <a:pPr algn="ctr">
                        <a:defRPr lang="en-US" sz="2400" b="1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lang="en-US" sz="2400" b="1" i="0" u="none" strike="noStrike" kern="1200" baseline="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5"/>
              <c:layout>
                <c:manualLayout>
                  <c:x val="1.646090534979424E-2"/>
                  <c:y val="-8.59934853420195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lang="en-US" sz="2400" b="1" i="0" u="none" strike="noStrike" kern="1200" baseline="0">
                      <a:solidFill>
                        <a:srgbClr val="FF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1-й созыв</c:v>
                </c:pt>
                <c:pt idx="1">
                  <c:v>5-й созыв</c:v>
                </c:pt>
                <c:pt idx="2">
                  <c:v>10-й созыв</c:v>
                </c:pt>
                <c:pt idx="3">
                  <c:v>15-й созыв</c:v>
                </c:pt>
                <c:pt idx="4">
                  <c:v>21-й созыв</c:v>
                </c:pt>
                <c:pt idx="5">
                  <c:v>8-й созыв АКЗС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100</c:v>
                </c:pt>
                <c:pt idx="1">
                  <c:v>148</c:v>
                </c:pt>
                <c:pt idx="2">
                  <c:v>270</c:v>
                </c:pt>
                <c:pt idx="3">
                  <c:v>350</c:v>
                </c:pt>
                <c:pt idx="4">
                  <c:v>265</c:v>
                </c:pt>
                <c:pt idx="5">
                  <c:v>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34457296"/>
        <c:axId val="634456120"/>
      </c:barChart>
      <c:catAx>
        <c:axId val="634457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ru-RU"/>
          </a:p>
        </c:txPr>
        <c:crossAx val="634456120"/>
        <c:crosses val="autoZero"/>
        <c:auto val="1"/>
        <c:lblAlgn val="ctr"/>
        <c:lblOffset val="100"/>
        <c:noMultiLvlLbl val="0"/>
      </c:catAx>
      <c:valAx>
        <c:axId val="6344561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34457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850000000000004E-3"/>
          <c:y val="0.19630800000000001"/>
          <c:w val="0.98260999999999998"/>
          <c:h val="0.438012999999999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 созыв 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7.9039999999999996E-3"/>
                  <c:y val="-3.0075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Всего принято законов за созыв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62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 созыв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Всего принято законов за созыв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278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3 созыв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Всего принято законов за созыв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377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4 созыв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Всего принято законов за созыв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562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5 созыв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Всего принято законов за созыв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503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6 созыв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Всего принято законов за созыв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507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7 созыв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Всего принято законов за созыв</c:v>
                </c:pt>
              </c:strCache>
            </c:strRef>
          </c:cat>
          <c:val>
            <c:numRef>
              <c:f>Лист1!$H$2</c:f>
              <c:numCache>
                <c:formatCode>General</c:formatCode>
                <c:ptCount val="1"/>
                <c:pt idx="0">
                  <c:v>583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8 созыв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anchorCtr="0"/>
              <a:lstStyle/>
              <a:p>
                <a:pPr algn="ctr">
                  <a:defRPr lang="ru-RU" sz="2400" b="0" i="0" u="none" strike="noStrike">
                    <a:solidFill>
                      <a:schemeClr val="tx1"/>
                    </a:solidFill>
                    <a:latin typeface="Arial Narrow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Всего принято законов за созыв</c:v>
                </c:pt>
              </c:strCache>
            </c:strRef>
          </c:cat>
          <c:val>
            <c:numRef>
              <c:f>Лист1!$I$2</c:f>
              <c:numCache>
                <c:formatCode>General</c:formatCode>
                <c:ptCount val="1"/>
                <c:pt idx="0">
                  <c:v>263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689184152"/>
        <c:axId val="689188464"/>
      </c:barChart>
      <c:catAx>
        <c:axId val="6891841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689188464"/>
        <c:crosses val="autoZero"/>
        <c:auto val="1"/>
        <c:lblAlgn val="ctr"/>
        <c:lblOffset val="100"/>
        <c:noMultiLvlLbl val="0"/>
      </c:catAx>
      <c:valAx>
        <c:axId val="6891884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68918415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5.3792E-2"/>
          <c:y val="0.75727299999999997"/>
          <c:w val="0.9"/>
          <c:h val="0.10504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400">
          <a:latin typeface="Arial Narrow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Рабочие</c:v>
                </c:pt>
              </c:strCache>
            </c:strRef>
          </c:tx>
          <c:spPr>
            <a:solidFill>
              <a:schemeClr val="accent2">
                <a:tint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36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Крестьяне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44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Служащие</c:v>
                </c:pt>
              </c:strCache>
            </c:strRef>
          </c:tx>
          <c:spPr>
            <a:solidFill>
              <a:schemeClr val="accent2">
                <a:shade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712090960"/>
        <c:axId val="712085864"/>
      </c:barChart>
      <c:catAx>
        <c:axId val="7120909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712085864"/>
        <c:crosses val="autoZero"/>
        <c:auto val="1"/>
        <c:lblAlgn val="ctr"/>
        <c:lblOffset val="100"/>
        <c:noMultiLvlLbl val="0"/>
      </c:catAx>
      <c:valAx>
        <c:axId val="7120858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12090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2396535355149876E-2"/>
          <c:y val="0.60863649489022997"/>
          <c:w val="0.89999998112897417"/>
          <c:h val="0.172126748244431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 i="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083645917922064E-2"/>
          <c:y val="0"/>
          <c:w val="0.94461688622020956"/>
          <c:h val="0.6719116916817504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Руководящие работники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lang="ru-RU"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Военные 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lang="ru-RU"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Прочие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lang="ru-RU"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51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712088216"/>
        <c:axId val="712088608"/>
      </c:barChart>
      <c:catAx>
        <c:axId val="7120882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12088608"/>
        <c:crosses val="autoZero"/>
        <c:auto val="1"/>
        <c:lblAlgn val="ctr"/>
        <c:lblOffset val="100"/>
        <c:noMultiLvlLbl val="0"/>
      </c:catAx>
      <c:valAx>
        <c:axId val="7120886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12088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5312779317304458"/>
          <c:w val="0.53190564889920611"/>
          <c:h val="0.412778115939707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ru-RU" sz="1800" b="1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423735390903365E-2"/>
          <c:y val="3.3000470321663637E-2"/>
          <c:w val="0.92660811553019928"/>
          <c:h val="0.3994411248991657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члена и кандидата в члены ВКП(б)</c:v>
                </c:pt>
              </c:strCache>
            </c:strRef>
          </c:tx>
          <c:spPr>
            <a:solidFill>
              <a:schemeClr val="accent4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lang="ru-RU"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72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беспартийные</c:v>
                </c:pt>
              </c:strCache>
            </c:strRef>
          </c:tx>
          <c:spPr>
            <a:solidFill>
              <a:schemeClr val="accent4">
                <a:tint val="77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tint val="77000"/>
                </a:schemeClr>
              </a:solidFill>
              <a:ln>
                <a:noFill/>
              </a:ln>
              <a:effectLst/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lang="ru-RU"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712107424"/>
        <c:axId val="712102328"/>
      </c:barChart>
      <c:catAx>
        <c:axId val="7121074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712102328"/>
        <c:crosses val="autoZero"/>
        <c:auto val="1"/>
        <c:lblAlgn val="ctr"/>
        <c:lblOffset val="100"/>
        <c:noMultiLvlLbl val="0"/>
      </c:catAx>
      <c:valAx>
        <c:axId val="7121023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12107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7620100114071841E-2"/>
          <c:y val="0.32275882389879385"/>
          <c:w val="0.86501460714067779"/>
          <c:h val="0.264707331505026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1"/>
        <a:lstStyle/>
        <a:p>
          <a:pPr algn="l">
            <a:defRPr lang="ru-RU" sz="1800" b="1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мужчин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ru-RU"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75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женщин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/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lang="ru-RU"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712097624"/>
        <c:axId val="712098016"/>
      </c:barChart>
      <c:catAx>
        <c:axId val="7120976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8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712098016"/>
        <c:crosses val="autoZero"/>
        <c:auto val="1"/>
        <c:lblAlgn val="ctr"/>
        <c:lblOffset val="100"/>
        <c:noMultiLvlLbl val="0"/>
      </c:catAx>
      <c:valAx>
        <c:axId val="7120980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12097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8286897269063507E-2"/>
          <c:y val="0.52196796974249238"/>
          <c:w val="0.51140737883584142"/>
          <c:h val="0.217312206856243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ru-RU" sz="1800" b="1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 algn="ctr">
        <a:defRPr lang="ru-RU" sz="1800" b="1" i="0" u="none" strike="noStrike" kern="1200" baseline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высшее образование</c:v>
                </c:pt>
              </c:strCache>
            </c:strRef>
          </c:tx>
          <c:spPr>
            <a:solidFill>
              <a:schemeClr val="accent6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Brokgauz &amp; Efron" panose="020B0500000000000000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18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среднее образование</c:v>
                </c:pt>
              </c:strCache>
            </c:strRef>
          </c:tx>
          <c:spPr>
            <a:solidFill>
              <a:schemeClr val="accent6">
                <a:tint val="77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tint val="77000"/>
                </a:schemeClr>
              </a:solidFill>
              <a:ln>
                <a:noFill/>
              </a:ln>
              <a:effectLst/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Brokgauz &amp; Efron" panose="020B0500000000000000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712099584"/>
        <c:axId val="712100760"/>
      </c:barChart>
      <c:catAx>
        <c:axId val="7120995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12100760"/>
        <c:crosses val="autoZero"/>
        <c:auto val="1"/>
        <c:lblAlgn val="ctr"/>
        <c:lblOffset val="100"/>
        <c:noMultiLvlLbl val="0"/>
      </c:catAx>
      <c:valAx>
        <c:axId val="7121007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12099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t" anchorCtr="0"/>
          <a:lstStyle/>
          <a:p>
            <a:pPr algn="l">
              <a:lnSpc>
                <a:spcPct val="80000"/>
              </a:lnSpc>
              <a:defRPr lang="ru-RU" sz="18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5.5506547785770285E-2"/>
          <c:y val="0.35326690754167411"/>
          <c:w val="0.7871396527146437"/>
          <c:h val="0.34767211855687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0"/>
        <a:lstStyle/>
        <a:p>
          <a:pPr algn="l">
            <a:lnSpc>
              <a:spcPct val="80000"/>
            </a:lnSpc>
            <a:defRPr lang="ru-RU" sz="1800" b="1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prstGeom prst="rect">
              <a:avLst/>
            </a:prstGeom>
            <a:noFill/>
            <a:ln w="381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 35 лет</c:v>
                </c:pt>
                <c:pt idx="1">
                  <c:v>от 36 до 50 лет</c:v>
                </c:pt>
                <c:pt idx="2">
                  <c:v>от 51 до 65 лет</c:v>
                </c:pt>
                <c:pt idx="3">
                  <c:v>свыше 66 лет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</c:v>
                </c:pt>
                <c:pt idx="1">
                  <c:v>30</c:v>
                </c:pt>
                <c:pt idx="2">
                  <c:v>22</c:v>
                </c:pt>
                <c:pt idx="3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01246520"/>
        <c:axId val="701247304"/>
      </c:barChart>
      <c:catAx>
        <c:axId val="701246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prstGeom prst="rect">
            <a:avLst/>
          </a:prstGeom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pPr>
            <a:endParaRPr lang="ru-RU"/>
          </a:p>
        </c:txPr>
        <c:crossAx val="701247304"/>
        <c:crosses val="autoZero"/>
        <c:auto val="1"/>
        <c:lblAlgn val="ctr"/>
        <c:lblOffset val="100"/>
        <c:noMultiLvlLbl val="0"/>
      </c:catAx>
      <c:valAx>
        <c:axId val="7012473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01246520"/>
        <c:crosses val="autoZero"/>
        <c:crossBetween val="between"/>
      </c:valAx>
      <c:spPr>
        <a:prstGeom prst="rect">
          <a:avLst/>
        </a:prstGeom>
        <a:noFill/>
        <a:ln>
          <a:noFill/>
        </a:ln>
        <a:effectLst/>
      </c:spPr>
    </c:plotArea>
    <c:plotVisOnly val="1"/>
    <c:dispBlanksAs val="gap"/>
    <c:showDLblsOverMax val="0"/>
  </c:chart>
  <c:spPr>
    <a:xfrm>
      <a:off x="5320525" y="957774"/>
      <a:ext cx="4085812" cy="1930601"/>
    </a:xfrm>
    <a:prstGeom prst="rect">
      <a:avLst/>
    </a:prstGeom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prstGeom prst="rect">
              <a:avLst/>
            </a:prstGeom>
            <a:noFill/>
            <a:ln w="31750">
              <a:solidFill>
                <a:schemeClr val="tx1">
                  <a:alpha val="95000"/>
                </a:schemeClr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4.4349999999999997E-3"/>
                  <c:y val="0.181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высшее</c:v>
                </c:pt>
                <c:pt idx="1">
                  <c:v>техникум</c:v>
                </c:pt>
                <c:pt idx="2">
                  <c:v>училище</c:v>
                </c:pt>
                <c:pt idx="3">
                  <c:v>среднее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59</c:v>
                </c:pt>
                <c:pt idx="1">
                  <c:v>1</c:v>
                </c:pt>
                <c:pt idx="2">
                  <c:v>3</c:v>
                </c:pt>
                <c:pt idx="3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01221040"/>
        <c:axId val="701222608"/>
      </c:barChart>
      <c:catAx>
        <c:axId val="701221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prstGeom prst="rect">
            <a:avLst/>
          </a:prstGeom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01222608"/>
        <c:crosses val="autoZero"/>
        <c:auto val="1"/>
        <c:lblAlgn val="ctr"/>
        <c:lblOffset val="100"/>
        <c:noMultiLvlLbl val="0"/>
      </c:catAx>
      <c:valAx>
        <c:axId val="7012226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01221040"/>
        <c:crosses val="autoZero"/>
        <c:crossBetween val="between"/>
      </c:valAx>
      <c:spPr>
        <a:prstGeom prst="rect">
          <a:avLst/>
        </a:prstGeom>
        <a:noFill/>
        <a:ln>
          <a:noFill/>
        </a:ln>
        <a:effectLst/>
      </c:spPr>
    </c:plotArea>
    <c:plotVisOnly val="1"/>
    <c:dispBlanksAs val="gap"/>
    <c:showDLblsOverMax val="0"/>
  </c:chart>
  <c:spPr>
    <a:xfrm>
      <a:off x="-63517" y="4198143"/>
      <a:ext cx="5727489" cy="2174420"/>
    </a:xfrm>
    <a:prstGeom prst="rect">
      <a:avLst/>
    </a:prstGeom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157908169161967E-3"/>
          <c:y val="1.860655897443988E-3"/>
          <c:w val="0.99148420918308378"/>
          <c:h val="0.9981393144710265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alpha val="75000"/>
                  </a:schemeClr>
                </a:gs>
                <a:gs pos="100000">
                  <a:schemeClr val="accent1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chemeClr val="accent1"/>
                  </a:gs>
                  <a:gs pos="75000">
                    <a:schemeClr val="accent1">
                      <a:lumMod val="60000"/>
                      <a:lumOff val="40000"/>
                    </a:schemeClr>
                  </a:gs>
                  <a:gs pos="51000">
                    <a:schemeClr val="accent1">
                      <a:alpha val="75000"/>
                    </a:schemeClr>
                  </a:gs>
                  <a:gs pos="100000">
                    <a:schemeClr val="accent1">
                      <a:lumMod val="20000"/>
                      <a:lumOff val="80000"/>
                      <a:alpha val="15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D60-4C97-AB4F-81B716C8CE50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D60-4C97-AB4F-81B716C8CE50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D60-4C97-AB4F-81B716C8CE50}"/>
              </c:ext>
            </c:extLst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D60-4C97-AB4F-81B716C8CE50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7.841658346877721E-2"/>
                  <c:y val="-7.789441674901050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r>
                      <a:rPr lang="en-US" sz="2000" b="1" dirty="0" smtClean="0">
                        <a:latin typeface="Arial Narrow" panose="020B0606020202030204" pitchFamily="34" charset="0"/>
                      </a:rPr>
                      <a:t>49%</a:t>
                    </a:r>
                    <a:endParaRPr lang="en-US" sz="2000" b="1" dirty="0">
                      <a:latin typeface="Arial Narrow" panose="020B0606020202030204" pitchFamily="34" charset="0"/>
                    </a:endParaRPr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106690250220621"/>
                      <c:h val="0.20047563047508493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35387980810181208"/>
                  <c:y val="-9.019353518306479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r>
                      <a:rPr lang="en-US" sz="2000" b="1" dirty="0" smtClean="0">
                        <a:latin typeface="Arial Narrow" panose="020B0606020202030204" pitchFamily="34" charset="0"/>
                      </a:rPr>
                      <a:t>26%</a:t>
                    </a:r>
                    <a:endParaRPr lang="en-US" sz="2000" b="1" dirty="0">
                      <a:latin typeface="Arial Narrow" panose="020B0606020202030204" pitchFamily="34" charset="0"/>
                    </a:endParaRPr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31309922666334"/>
                      <c:h val="0.22097416119850874"/>
                    </c:manualLayout>
                  </c15:layout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r>
                      <a:rPr lang="en-US" sz="2000" b="1" dirty="0" smtClean="0">
                        <a:latin typeface="Arial Narrow" panose="020B0606020202030204" pitchFamily="34" charset="0"/>
                      </a:rPr>
                      <a:t>7%</a:t>
                    </a:r>
                    <a:endParaRPr lang="en-US" sz="2000" b="1" dirty="0">
                      <a:latin typeface="Arial Narrow" panose="020B0606020202030204" pitchFamily="34" charset="0"/>
                    </a:endParaRPr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2567071950458937E-3"/>
                  <c:y val="8.27936174595875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fld id="{53FFE896-5884-4F25-ACB1-A65806EAA52F}" type="VALUE">
                      <a:rPr lang="en-US" sz="2000" b="1">
                        <a:latin typeface="Arial Narrow" panose="020B0606020202030204" pitchFamily="34" charset="0"/>
                      </a:rPr>
                      <a:pPr>
                        <a:defRPr sz="2000" b="1">
                          <a:latin typeface="Arial Narrow" panose="020B0606020202030204" pitchFamily="34" charset="0"/>
                        </a:defRPr>
                      </a:pPr>
                      <a:t>[ЗНАЧЕНИЕ]</a:t>
                    </a:fld>
                    <a:r>
                      <a:rPr lang="en-US" sz="2000" b="1">
                        <a:latin typeface="Arial Narrow" panose="020B0606020202030204" pitchFamily="34" charset="0"/>
                      </a:rPr>
                      <a:t>%</a:t>
                    </a:r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000" b="1" i="0" u="none" strike="noStrike" kern="1200" baseline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fld id="{81E9745B-9D61-4243-A1A9-14E5FF4EA85A}" type="VALUE">
                      <a:rPr lang="en-US" smtClean="0"/>
                      <a:pPr>
                        <a:defRPr sz="2000" b="1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pPr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46.268656716417908</c:v>
                </c:pt>
                <c:pt idx="1">
                  <c:v>31.343283582089555</c:v>
                </c:pt>
                <c:pt idx="2">
                  <c:v>7.4626865671641784</c:v>
                </c:pt>
                <c:pt idx="3">
                  <c:v>5.9701492537313428</c:v>
                </c:pt>
                <c:pt idx="4">
                  <c:v>5.9701492537313428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BD60-4C97-AB4F-81B716C8CE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5"/>
        <c:axId val="701239072"/>
        <c:axId val="689187680"/>
      </c:barChart>
      <c:catAx>
        <c:axId val="7012390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89187680"/>
        <c:crosses val="autoZero"/>
        <c:auto val="1"/>
        <c:lblAlgn val="ctr"/>
        <c:lblOffset val="100"/>
        <c:noMultiLvlLbl val="0"/>
      </c:catAx>
      <c:valAx>
        <c:axId val="689187680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extTo"/>
        <c:crossAx val="701239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5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6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ata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ata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diagrams/_rels/data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#7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1#38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DA20EF-4FCC-4A06-A7FC-5B6A9F3E8B0E}" type="doc">
      <dgm:prSet loTypeId="urn:microsoft.com/office/officeart/2005/8/layout/arrow2" loCatId="process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EC796867-3978-4D70-976D-BFC301965D20}">
      <dgm:prSet phldrT="[Текст]" custT="1"/>
      <dgm:spPr/>
      <dgm:t>
        <a:bodyPr/>
        <a:lstStyle/>
        <a:p>
          <a:pPr algn="l">
            <a:lnSpc>
              <a:spcPct val="80000"/>
            </a:lnSpc>
          </a:pPr>
          <a:r>
            <a:rPr lang="ru-RU" sz="1600" b="0" i="0" dirty="0" smtClean="0">
              <a:solidFill>
                <a:srgbClr val="FF0000"/>
              </a:solidFill>
              <a:effectLst/>
              <a:latin typeface="Arial Black" panose="020B0A04020102020204" pitchFamily="34" charset="0"/>
            </a:rPr>
            <a:t>декабрь</a:t>
          </a:r>
          <a:r>
            <a:rPr lang="en-US" sz="1600" b="0" i="0" dirty="0" smtClean="0">
              <a:solidFill>
                <a:srgbClr val="FF0000"/>
              </a:solidFill>
              <a:effectLst/>
              <a:latin typeface="Arial Black" panose="020B0A04020102020204" pitchFamily="34" charset="0"/>
            </a:rPr>
            <a:t> </a:t>
          </a:r>
          <a:r>
            <a:rPr lang="ru-RU" sz="1600" b="0" i="0" dirty="0" smtClean="0">
              <a:solidFill>
                <a:srgbClr val="FF0000"/>
              </a:solidFill>
              <a:effectLst/>
              <a:latin typeface="Arial Black" panose="020B0A04020102020204" pitchFamily="34" charset="0"/>
            </a:rPr>
            <a:t>1939 года </a:t>
          </a:r>
        </a:p>
        <a:p>
          <a:pPr algn="l">
            <a:lnSpc>
              <a:spcPct val="80000"/>
            </a:lnSpc>
          </a:pPr>
          <a:r>
            <a:rPr lang="ru-RU" sz="1600" b="1" i="0" dirty="0" smtClean="0">
              <a:latin typeface="Arial Black" panose="020B0A04020102020204" pitchFamily="34" charset="0"/>
            </a:rPr>
            <a:t>выборы депутатов </a:t>
          </a:r>
          <a:br>
            <a:rPr lang="ru-RU" sz="1600" b="1" i="0" dirty="0" smtClean="0">
              <a:latin typeface="Arial Black" panose="020B0A04020102020204" pitchFamily="34" charset="0"/>
            </a:rPr>
          </a:br>
          <a:r>
            <a:rPr lang="ru-RU" sz="1600" b="1" i="0" dirty="0" smtClean="0">
              <a:solidFill>
                <a:srgbClr val="FF0000"/>
              </a:solidFill>
              <a:latin typeface="Arial Black" panose="020B0A04020102020204" pitchFamily="34" charset="0"/>
            </a:rPr>
            <a:t>Алтайского краевого Совета депутатов трудящихся </a:t>
          </a:r>
          <a:br>
            <a:rPr lang="ru-RU" sz="1600" b="1" i="0" dirty="0" smtClean="0">
              <a:solidFill>
                <a:srgbClr val="FF0000"/>
              </a:solidFill>
              <a:latin typeface="Arial Black" panose="020B0A04020102020204" pitchFamily="34" charset="0"/>
            </a:rPr>
          </a:br>
          <a:r>
            <a:rPr lang="ru-RU" sz="1600" b="1" i="0" dirty="0" smtClean="0">
              <a:latin typeface="Arial Black" panose="020B0A04020102020204" pitchFamily="34" charset="0"/>
            </a:rPr>
            <a:t>(первый созыв)</a:t>
          </a:r>
        </a:p>
        <a:p>
          <a:pPr algn="l">
            <a:lnSpc>
              <a:spcPct val="80000"/>
            </a:lnSpc>
          </a:pPr>
          <a:endParaRPr lang="ru-RU" sz="2400" i="1" dirty="0" smtClean="0"/>
        </a:p>
        <a:p>
          <a:pPr algn="l">
            <a:lnSpc>
              <a:spcPct val="80000"/>
            </a:lnSpc>
          </a:pPr>
          <a:endParaRPr lang="ru-RU" sz="2400" dirty="0" smtClean="0"/>
        </a:p>
        <a:p>
          <a:pPr algn="l">
            <a:lnSpc>
              <a:spcPct val="80000"/>
            </a:lnSpc>
          </a:pPr>
          <a:endParaRPr lang="ru-RU" sz="1600" b="0" i="0" dirty="0">
            <a:effectLst/>
            <a:latin typeface="Arial Black" panose="020B0A04020102020204" pitchFamily="34" charset="0"/>
          </a:endParaRPr>
        </a:p>
      </dgm:t>
    </dgm:pt>
    <dgm:pt modelId="{05E322EB-D77D-445E-8D97-D50DBBA0F0F8}" type="parTrans" cxnId="{C0995964-A9C6-4356-B845-F66C704FC921}">
      <dgm:prSet/>
      <dgm:spPr/>
      <dgm:t>
        <a:bodyPr/>
        <a:lstStyle/>
        <a:p>
          <a:endParaRPr lang="ru-RU"/>
        </a:p>
      </dgm:t>
    </dgm:pt>
    <dgm:pt modelId="{0BD065E1-A2E7-4986-B341-EED37AAEFE68}" type="sibTrans" cxnId="{C0995964-A9C6-4356-B845-F66C704FC921}">
      <dgm:prSet/>
      <dgm:spPr/>
      <dgm:t>
        <a:bodyPr/>
        <a:lstStyle/>
        <a:p>
          <a:endParaRPr lang="ru-RU"/>
        </a:p>
      </dgm:t>
    </dgm:pt>
    <dgm:pt modelId="{F8E260CA-F1D3-49EB-8E18-3E4CE9EA655D}">
      <dgm:prSet phldrT="[Текст]" custT="1"/>
      <dgm:spPr/>
      <dgm:t>
        <a:bodyPr/>
        <a:lstStyle/>
        <a:p>
          <a:pPr marL="0" marR="0" indent="0" algn="r" defTabSz="914400" eaLnBrk="1" fontAlgn="auto" latinLnBrk="0" hangingPunct="1">
            <a:lnSpc>
              <a:spcPct val="8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0" i="0" dirty="0" smtClean="0">
              <a:solidFill>
                <a:srgbClr val="FF0000"/>
              </a:solidFill>
              <a:effectLst/>
              <a:latin typeface="Arial Black" panose="020B0A04020102020204" pitchFamily="34" charset="0"/>
            </a:rPr>
            <a:t>март 1994 года </a:t>
          </a:r>
        </a:p>
        <a:p>
          <a:pPr marL="0" marR="0" indent="0" algn="r" defTabSz="914400" eaLnBrk="1" fontAlgn="auto" latinLnBrk="0" hangingPunct="1">
            <a:lnSpc>
              <a:spcPct val="8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0" i="0" dirty="0" smtClean="0">
              <a:latin typeface="Arial Black" panose="020B0A04020102020204" pitchFamily="34" charset="0"/>
            </a:rPr>
            <a:t> выборы  депутатов </a:t>
          </a:r>
        </a:p>
        <a:p>
          <a:pPr marL="0" marR="0" indent="0" algn="r" defTabSz="914400" eaLnBrk="1" fontAlgn="auto" latinLnBrk="0" hangingPunct="1">
            <a:lnSpc>
              <a:spcPct val="8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0" i="0" dirty="0" smtClean="0">
              <a:solidFill>
                <a:srgbClr val="FF0000"/>
              </a:solidFill>
              <a:latin typeface="Arial Black" panose="020B0A04020102020204" pitchFamily="34" charset="0"/>
            </a:rPr>
            <a:t>Алтайского краевого </a:t>
          </a:r>
        </a:p>
        <a:p>
          <a:pPr marL="0" marR="0" indent="0" algn="r" defTabSz="914400" eaLnBrk="1" fontAlgn="auto" latinLnBrk="0" hangingPunct="1">
            <a:lnSpc>
              <a:spcPct val="8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0" i="0" dirty="0" smtClean="0">
              <a:solidFill>
                <a:srgbClr val="FF0000"/>
              </a:solidFill>
              <a:latin typeface="Arial Black" panose="020B0A04020102020204" pitchFamily="34" charset="0"/>
            </a:rPr>
            <a:t>Законодательного Собрания </a:t>
          </a:r>
          <a:r>
            <a:rPr lang="ru-RU" sz="1600" b="0" i="0" dirty="0" smtClean="0">
              <a:latin typeface="Arial Black" panose="020B0A04020102020204" pitchFamily="34" charset="0"/>
            </a:rPr>
            <a:t/>
          </a:r>
          <a:br>
            <a:rPr lang="ru-RU" sz="1600" b="0" i="0" dirty="0" smtClean="0">
              <a:latin typeface="Arial Black" panose="020B0A04020102020204" pitchFamily="34" charset="0"/>
            </a:rPr>
          </a:br>
          <a:r>
            <a:rPr lang="ru-RU" sz="1600" b="0" i="0" dirty="0" smtClean="0">
              <a:latin typeface="Arial Black" panose="020B0A04020102020204" pitchFamily="34" charset="0"/>
            </a:rPr>
            <a:t>(первый созыв)</a:t>
          </a:r>
          <a:endParaRPr lang="ru-RU" sz="1800" b="0" i="0" dirty="0" smtClean="0">
            <a:latin typeface="Arial Black" panose="020B0A04020102020204" pitchFamily="34" charset="0"/>
          </a:endParaRPr>
        </a:p>
        <a:p>
          <a:pPr algn="r">
            <a:lnSpc>
              <a:spcPct val="80000"/>
            </a:lnSpc>
          </a:pPr>
          <a:endParaRPr lang="ru-RU" sz="1800" b="0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anose="020B0A04020102020204" pitchFamily="34" charset="0"/>
          </a:endParaRPr>
        </a:p>
      </dgm:t>
    </dgm:pt>
    <dgm:pt modelId="{B77BB7E3-3438-48F3-8103-3ADACA1C9551}" type="parTrans" cxnId="{EC621F91-6AB5-484A-B852-C5D23B5B2C6D}">
      <dgm:prSet/>
      <dgm:spPr/>
      <dgm:t>
        <a:bodyPr/>
        <a:lstStyle/>
        <a:p>
          <a:endParaRPr lang="ru-RU"/>
        </a:p>
      </dgm:t>
    </dgm:pt>
    <dgm:pt modelId="{C62C6828-3F28-4A31-86C3-0F1C5652531B}" type="sibTrans" cxnId="{EC621F91-6AB5-484A-B852-C5D23B5B2C6D}">
      <dgm:prSet/>
      <dgm:spPr/>
      <dgm:t>
        <a:bodyPr/>
        <a:lstStyle/>
        <a:p>
          <a:endParaRPr lang="ru-RU"/>
        </a:p>
      </dgm:t>
    </dgm:pt>
    <dgm:pt modelId="{F3C1989A-812C-47BC-8FCE-46421A93EA15}" type="pres">
      <dgm:prSet presAssocID="{1CDA20EF-4FCC-4A06-A7FC-5B6A9F3E8B0E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709F840-E0E3-4A20-B7DA-F3547EB8D84D}" type="pres">
      <dgm:prSet presAssocID="{1CDA20EF-4FCC-4A06-A7FC-5B6A9F3E8B0E}" presName="arrow" presStyleLbl="bgShp" presStyleIdx="0" presStyleCnt="1" custLinFactNeighborX="3810" custLinFactNeighborY="8363"/>
      <dgm:spPr>
        <a:solidFill>
          <a:srgbClr val="C00000"/>
        </a:solidFill>
      </dgm:spPr>
      <dgm:t>
        <a:bodyPr/>
        <a:lstStyle/>
        <a:p>
          <a:endParaRPr lang="ru-RU"/>
        </a:p>
      </dgm:t>
    </dgm:pt>
    <dgm:pt modelId="{AD49EDB1-3D90-4D75-B37A-8F7684DAA709}" type="pres">
      <dgm:prSet presAssocID="{1CDA20EF-4FCC-4A06-A7FC-5B6A9F3E8B0E}" presName="arrowDiagram2" presStyleCnt="0"/>
      <dgm:spPr/>
      <dgm:t>
        <a:bodyPr/>
        <a:lstStyle/>
        <a:p>
          <a:endParaRPr lang="ru-RU"/>
        </a:p>
      </dgm:t>
    </dgm:pt>
    <dgm:pt modelId="{7C37B6C0-4F13-45FF-B547-A761E313A3A2}" type="pres">
      <dgm:prSet presAssocID="{EC796867-3978-4D70-976D-BFC301965D20}" presName="bullet2a" presStyleLbl="node1" presStyleIdx="0" presStyleCnt="2" custLinFactX="-100000" custLinFactY="133627" custLinFactNeighborX="-196458" custLinFactNeighborY="200000"/>
      <dgm:spPr>
        <a:solidFill>
          <a:srgbClr val="FFFFFF"/>
        </a:solidFill>
      </dgm:spPr>
      <dgm:t>
        <a:bodyPr/>
        <a:lstStyle/>
        <a:p>
          <a:endParaRPr lang="ru-RU"/>
        </a:p>
      </dgm:t>
    </dgm:pt>
    <dgm:pt modelId="{0CABECE8-B97F-44EF-8DF9-E5A7CAFA474C}" type="pres">
      <dgm:prSet presAssocID="{EC796867-3978-4D70-976D-BFC301965D20}" presName="textBox2a" presStyleLbl="revTx" presStyleIdx="0" presStyleCnt="2" custScaleX="119602" custScaleY="52368" custLinFactX="-4389" custLinFactNeighborX="-100000" custLinFactNeighborY="-650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1673F0-A6BC-4442-8D01-1D42D89F6E7A}" type="pres">
      <dgm:prSet presAssocID="{F8E260CA-F1D3-49EB-8E18-3E4CE9EA655D}" presName="bullet2b" presStyleLbl="node1" presStyleIdx="1" presStyleCnt="2" custLinFactNeighborX="207" custLinFactNeighborY="2118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DE40500-D428-4AF5-8822-9FC953FAD31D}" type="pres">
      <dgm:prSet presAssocID="{F8E260CA-F1D3-49EB-8E18-3E4CE9EA655D}" presName="textBox2b" presStyleLbl="revTx" presStyleIdx="1" presStyleCnt="2" custScaleX="140113" custScaleY="33790" custLinFactNeighborX="-96478" custLinFactNeighborY="-35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4509DC-F880-4918-93FA-E553978A67FD}" type="presOf" srcId="{1CDA20EF-4FCC-4A06-A7FC-5B6A9F3E8B0E}" destId="{F3C1989A-812C-47BC-8FCE-46421A93EA15}" srcOrd="0" destOrd="0" presId="urn:microsoft.com/office/officeart/2005/8/layout/arrow2"/>
    <dgm:cxn modelId="{EC621F91-6AB5-484A-B852-C5D23B5B2C6D}" srcId="{1CDA20EF-4FCC-4A06-A7FC-5B6A9F3E8B0E}" destId="{F8E260CA-F1D3-49EB-8E18-3E4CE9EA655D}" srcOrd="1" destOrd="0" parTransId="{B77BB7E3-3438-48F3-8103-3ADACA1C9551}" sibTransId="{C62C6828-3F28-4A31-86C3-0F1C5652531B}"/>
    <dgm:cxn modelId="{C0995964-A9C6-4356-B845-F66C704FC921}" srcId="{1CDA20EF-4FCC-4A06-A7FC-5B6A9F3E8B0E}" destId="{EC796867-3978-4D70-976D-BFC301965D20}" srcOrd="0" destOrd="0" parTransId="{05E322EB-D77D-445E-8D97-D50DBBA0F0F8}" sibTransId="{0BD065E1-A2E7-4986-B341-EED37AAEFE68}"/>
    <dgm:cxn modelId="{154D9533-7498-4B06-A1B5-74D904169E15}" type="presOf" srcId="{F8E260CA-F1D3-49EB-8E18-3E4CE9EA655D}" destId="{1DE40500-D428-4AF5-8822-9FC953FAD31D}" srcOrd="0" destOrd="0" presId="urn:microsoft.com/office/officeart/2005/8/layout/arrow2"/>
    <dgm:cxn modelId="{1656E310-56EC-46E8-97C3-A49696FE5776}" type="presOf" srcId="{EC796867-3978-4D70-976D-BFC301965D20}" destId="{0CABECE8-B97F-44EF-8DF9-E5A7CAFA474C}" srcOrd="0" destOrd="0" presId="urn:microsoft.com/office/officeart/2005/8/layout/arrow2"/>
    <dgm:cxn modelId="{2E149CA6-87EF-4A5F-9A9B-0DD44BFC64DF}" type="presParOf" srcId="{F3C1989A-812C-47BC-8FCE-46421A93EA15}" destId="{1709F840-E0E3-4A20-B7DA-F3547EB8D84D}" srcOrd="0" destOrd="0" presId="urn:microsoft.com/office/officeart/2005/8/layout/arrow2"/>
    <dgm:cxn modelId="{8824AA43-6354-412C-89A1-EBB610E94589}" type="presParOf" srcId="{F3C1989A-812C-47BC-8FCE-46421A93EA15}" destId="{AD49EDB1-3D90-4D75-B37A-8F7684DAA709}" srcOrd="1" destOrd="0" presId="urn:microsoft.com/office/officeart/2005/8/layout/arrow2"/>
    <dgm:cxn modelId="{01C4F52D-7E96-4C3A-8703-7CD00E8E58D1}" type="presParOf" srcId="{AD49EDB1-3D90-4D75-B37A-8F7684DAA709}" destId="{7C37B6C0-4F13-45FF-B547-A761E313A3A2}" srcOrd="0" destOrd="0" presId="urn:microsoft.com/office/officeart/2005/8/layout/arrow2"/>
    <dgm:cxn modelId="{8BECC3B3-AD03-4C7B-A2F9-188F6A206FB2}" type="presParOf" srcId="{AD49EDB1-3D90-4D75-B37A-8F7684DAA709}" destId="{0CABECE8-B97F-44EF-8DF9-E5A7CAFA474C}" srcOrd="1" destOrd="0" presId="urn:microsoft.com/office/officeart/2005/8/layout/arrow2"/>
    <dgm:cxn modelId="{D8A81EAC-2AFA-4567-96A9-3D601BDDCD7A}" type="presParOf" srcId="{AD49EDB1-3D90-4D75-B37A-8F7684DAA709}" destId="{A11673F0-A6BC-4442-8D01-1D42D89F6E7A}" srcOrd="2" destOrd="0" presId="urn:microsoft.com/office/officeart/2005/8/layout/arrow2"/>
    <dgm:cxn modelId="{368314D7-1265-426D-A83D-FCDC494AF479}" type="presParOf" srcId="{AD49EDB1-3D90-4D75-B37A-8F7684DAA709}" destId="{1DE40500-D428-4AF5-8822-9FC953FAD31D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6D579F1-000E-45FA-8B28-D6DA3F4D8120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405C24-3E0D-4122-BC2D-885C165D74E4}">
      <dgm:prSet phldrT="[Текст]" custT="1"/>
      <dgm:spPr/>
      <dgm:t>
        <a:bodyPr/>
        <a:lstStyle/>
        <a:p>
          <a:r>
            <a:rPr lang="ru-RU" sz="2000" u="none" dirty="0" smtClean="0">
              <a:latin typeface="Arial Narrow" panose="020B0606020202030204" pitchFamily="34" charset="0"/>
            </a:rPr>
            <a:t/>
          </a:r>
          <a:br>
            <a:rPr lang="ru-RU" sz="2000" u="none" dirty="0" smtClean="0">
              <a:latin typeface="Arial Narrow" panose="020B0606020202030204" pitchFamily="34" charset="0"/>
            </a:rPr>
          </a:br>
          <a:endParaRPr lang="ru-RU" sz="2000" u="none" dirty="0"/>
        </a:p>
      </dgm:t>
    </dgm:pt>
    <dgm:pt modelId="{E3E4F4F1-A83D-46CF-9E6A-0DFC7A946EFC}" type="sibTrans" cxnId="{21B6650F-496E-4AAD-A3C8-049EB5C83903}">
      <dgm:prSet/>
      <dgm:spPr/>
      <dgm:t>
        <a:bodyPr/>
        <a:lstStyle/>
        <a:p>
          <a:endParaRPr lang="ru-RU" u="none"/>
        </a:p>
      </dgm:t>
    </dgm:pt>
    <dgm:pt modelId="{71E3996A-7390-4AB3-8951-A3DD5F20AF58}" type="parTrans" cxnId="{21B6650F-496E-4AAD-A3C8-049EB5C83903}">
      <dgm:prSet/>
      <dgm:spPr/>
      <dgm:t>
        <a:bodyPr/>
        <a:lstStyle/>
        <a:p>
          <a:endParaRPr lang="ru-RU" u="none"/>
        </a:p>
      </dgm:t>
    </dgm:pt>
    <dgm:pt modelId="{0DACB9F3-CED4-46BE-8032-63B337D0657D}">
      <dgm:prSet phldrT="[Текст]" custT="1"/>
      <dgm:spPr/>
      <dgm:t>
        <a:bodyPr/>
        <a:lstStyle/>
        <a:p>
          <a:endParaRPr lang="ru-RU" sz="2000" u="none" dirty="0"/>
        </a:p>
      </dgm:t>
    </dgm:pt>
    <dgm:pt modelId="{864BAF84-8BAA-4CE7-9E1F-3F26FFBFD8CB}" type="sibTrans" cxnId="{20998650-0E75-4A75-A714-317A82181BA7}">
      <dgm:prSet/>
      <dgm:spPr/>
      <dgm:t>
        <a:bodyPr/>
        <a:lstStyle/>
        <a:p>
          <a:endParaRPr lang="ru-RU" u="none"/>
        </a:p>
      </dgm:t>
    </dgm:pt>
    <dgm:pt modelId="{E8858E33-F877-4B61-A2C6-9E173690AA65}" type="parTrans" cxnId="{20998650-0E75-4A75-A714-317A82181BA7}">
      <dgm:prSet/>
      <dgm:spPr/>
      <dgm:t>
        <a:bodyPr/>
        <a:lstStyle/>
        <a:p>
          <a:endParaRPr lang="ru-RU" u="none"/>
        </a:p>
      </dgm:t>
    </dgm:pt>
    <dgm:pt modelId="{4E7279C4-8D76-4028-BD6E-B2EB9682C36C}" type="pres">
      <dgm:prSet presAssocID="{96D579F1-000E-45FA-8B28-D6DA3F4D812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D5CFE57-3A4E-4613-BC50-C046D31AD126}" type="pres">
      <dgm:prSet presAssocID="{58405C24-3E0D-4122-BC2D-885C165D74E4}" presName="compNode" presStyleCnt="0"/>
      <dgm:spPr/>
    </dgm:pt>
    <dgm:pt modelId="{05B157B0-D8AD-45BF-B07A-6F0887C67A15}" type="pres">
      <dgm:prSet presAssocID="{58405C24-3E0D-4122-BC2D-885C165D74E4}" presName="pictRect" presStyleLbl="node1" presStyleIdx="0" presStyleCnt="2" custLinFactNeighborX="755" custLinFactNeighborY="-358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24BE57F-A68E-4FF1-9375-B72E7A11D200}" type="pres">
      <dgm:prSet presAssocID="{58405C24-3E0D-4122-BC2D-885C165D74E4}" presName="textRec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1C18A4-3F54-4629-BCD2-EBE3DA293D5C}" type="pres">
      <dgm:prSet presAssocID="{E3E4F4F1-A83D-46CF-9E6A-0DFC7A946EF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67DB300-873F-4E4B-932C-F48C0403B4E3}" type="pres">
      <dgm:prSet presAssocID="{0DACB9F3-CED4-46BE-8032-63B337D0657D}" presName="compNode" presStyleCnt="0"/>
      <dgm:spPr/>
    </dgm:pt>
    <dgm:pt modelId="{12E517FB-C546-448E-99E8-12EC27169726}" type="pres">
      <dgm:prSet presAssocID="{0DACB9F3-CED4-46BE-8032-63B337D0657D}" presName="pictRect" presStyleLbl="node1" presStyleIdx="1" presStyleCnt="2" custScaleX="98311" custScaleY="102583" custLinFactNeighborX="-3632" custLinFactNeighborY="-282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317CF00-E5DF-4447-B5D3-70DC24A6E158}" type="pres">
      <dgm:prSet presAssocID="{0DACB9F3-CED4-46BE-8032-63B337D0657D}" presName="textRec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C399BD-2BF9-4FA2-B552-29BFF9708C81}" type="presOf" srcId="{96D579F1-000E-45FA-8B28-D6DA3F4D8120}" destId="{4E7279C4-8D76-4028-BD6E-B2EB9682C36C}" srcOrd="0" destOrd="0" presId="urn:microsoft.com/office/officeart/2005/8/layout/pList1"/>
    <dgm:cxn modelId="{26650861-B054-4BB5-AA35-1347B503E9C5}" type="presOf" srcId="{E3E4F4F1-A83D-46CF-9E6A-0DFC7A946EFC}" destId="{431C18A4-3F54-4629-BCD2-EBE3DA293D5C}" srcOrd="0" destOrd="0" presId="urn:microsoft.com/office/officeart/2005/8/layout/pList1"/>
    <dgm:cxn modelId="{038B25E5-45EF-4719-82F4-28C1E740BE29}" type="presOf" srcId="{0DACB9F3-CED4-46BE-8032-63B337D0657D}" destId="{F317CF00-E5DF-4447-B5D3-70DC24A6E158}" srcOrd="0" destOrd="0" presId="urn:microsoft.com/office/officeart/2005/8/layout/pList1"/>
    <dgm:cxn modelId="{20998650-0E75-4A75-A714-317A82181BA7}" srcId="{96D579F1-000E-45FA-8B28-D6DA3F4D8120}" destId="{0DACB9F3-CED4-46BE-8032-63B337D0657D}" srcOrd="1" destOrd="0" parTransId="{E8858E33-F877-4B61-A2C6-9E173690AA65}" sibTransId="{864BAF84-8BAA-4CE7-9E1F-3F26FFBFD8CB}"/>
    <dgm:cxn modelId="{21B6650F-496E-4AAD-A3C8-049EB5C83903}" srcId="{96D579F1-000E-45FA-8B28-D6DA3F4D8120}" destId="{58405C24-3E0D-4122-BC2D-885C165D74E4}" srcOrd="0" destOrd="0" parTransId="{71E3996A-7390-4AB3-8951-A3DD5F20AF58}" sibTransId="{E3E4F4F1-A83D-46CF-9E6A-0DFC7A946EFC}"/>
    <dgm:cxn modelId="{B47DD2CE-E4BF-466C-9B98-85BDA2795443}" type="presOf" srcId="{58405C24-3E0D-4122-BC2D-885C165D74E4}" destId="{224BE57F-A68E-4FF1-9375-B72E7A11D200}" srcOrd="0" destOrd="0" presId="urn:microsoft.com/office/officeart/2005/8/layout/pList1"/>
    <dgm:cxn modelId="{29277DAE-ED3E-4C22-B82F-DD16E307404E}" type="presParOf" srcId="{4E7279C4-8D76-4028-BD6E-B2EB9682C36C}" destId="{1D5CFE57-3A4E-4613-BC50-C046D31AD126}" srcOrd="0" destOrd="0" presId="urn:microsoft.com/office/officeart/2005/8/layout/pList1"/>
    <dgm:cxn modelId="{33429BB1-1DEB-4E6B-A539-5F619088C2E3}" type="presParOf" srcId="{1D5CFE57-3A4E-4613-BC50-C046D31AD126}" destId="{05B157B0-D8AD-45BF-B07A-6F0887C67A15}" srcOrd="0" destOrd="0" presId="urn:microsoft.com/office/officeart/2005/8/layout/pList1"/>
    <dgm:cxn modelId="{8A25C9A9-C67C-4916-A0D3-DBCF2EAB4502}" type="presParOf" srcId="{1D5CFE57-3A4E-4613-BC50-C046D31AD126}" destId="{224BE57F-A68E-4FF1-9375-B72E7A11D200}" srcOrd="1" destOrd="0" presId="urn:microsoft.com/office/officeart/2005/8/layout/pList1"/>
    <dgm:cxn modelId="{D1B550B5-1CD0-4AF5-9CCF-65339CF9E241}" type="presParOf" srcId="{4E7279C4-8D76-4028-BD6E-B2EB9682C36C}" destId="{431C18A4-3F54-4629-BCD2-EBE3DA293D5C}" srcOrd="1" destOrd="0" presId="urn:microsoft.com/office/officeart/2005/8/layout/pList1"/>
    <dgm:cxn modelId="{AAA37723-31B3-4DA9-A323-3416B1623A16}" type="presParOf" srcId="{4E7279C4-8D76-4028-BD6E-B2EB9682C36C}" destId="{867DB300-873F-4E4B-932C-F48C0403B4E3}" srcOrd="2" destOrd="0" presId="urn:microsoft.com/office/officeart/2005/8/layout/pList1"/>
    <dgm:cxn modelId="{CE34A58F-582E-4886-9D68-9D3F91099CDC}" type="presParOf" srcId="{867DB300-873F-4E4B-932C-F48C0403B4E3}" destId="{12E517FB-C546-448E-99E8-12EC27169726}" srcOrd="0" destOrd="0" presId="urn:microsoft.com/office/officeart/2005/8/layout/pList1"/>
    <dgm:cxn modelId="{8022F7A1-A3FF-4F6E-ADB6-22B76CFF3D2F}" type="presParOf" srcId="{867DB300-873F-4E4B-932C-F48C0403B4E3}" destId="{F317CF00-E5DF-4447-B5D3-70DC24A6E158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47FDA59-A566-4984-8283-7AD9FFDE530A}" type="doc">
      <dgm:prSet loTypeId="urn:microsoft.com/office/officeart/2005/8/layout/process2" loCatId="process" qsTypeId="urn:microsoft.com/office/officeart/2005/8/quickstyle/simple1" qsCatId="simple" csTypeId="urn:microsoft.com/office/officeart/2005/8/colors/accent3_1" csCatId="accent3" phldr="1"/>
      <dgm:spPr/>
    </dgm:pt>
    <dgm:pt modelId="{842CE2AA-F7B0-49D7-B5EB-3C76B59B1798}">
      <dgm:prSet phldrT="[Текст]" custT="1"/>
      <dgm:spPr/>
      <dgm:t>
        <a:bodyPr/>
        <a:lstStyle/>
        <a:p>
          <a:r>
            <a:rPr lang="ru-RU" sz="3200" b="1" dirty="0" smtClean="0">
              <a:solidFill>
                <a:srgbClr val="C00000"/>
              </a:solidFill>
              <a:latin typeface="Arial Narrow" panose="020B0606020202030204" pitchFamily="34" charset="0"/>
              <a:cs typeface="Arial" panose="020B0604020202020204" pitchFamily="34" charset="0"/>
            </a:rPr>
            <a:t>Алтайский краевой </a:t>
          </a:r>
          <a:br>
            <a:rPr lang="ru-RU" sz="3200" b="1" dirty="0" smtClean="0">
              <a:solidFill>
                <a:srgbClr val="C00000"/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ru-RU" sz="3200" b="1" dirty="0" smtClean="0">
              <a:solidFill>
                <a:srgbClr val="C00000"/>
              </a:solidFill>
              <a:latin typeface="Arial Narrow" panose="020B0606020202030204" pitchFamily="34" charset="0"/>
              <a:cs typeface="Arial" panose="020B0604020202020204" pitchFamily="34" charset="0"/>
            </a:rPr>
            <a:t>Совет народных депутатов</a:t>
          </a:r>
          <a:br>
            <a:rPr lang="ru-RU" sz="3200" b="1" dirty="0" smtClean="0">
              <a:solidFill>
                <a:srgbClr val="C00000"/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ru-RU" sz="3200" b="1" dirty="0" smtClean="0">
              <a:solidFill>
                <a:srgbClr val="C00000"/>
              </a:solidFill>
              <a:latin typeface="Arial Narrow" panose="020B0606020202030204" pitchFamily="34" charset="0"/>
              <a:cs typeface="Arial" panose="020B0604020202020204" pitchFamily="34" charset="0"/>
            </a:rPr>
            <a:t>21-го</a:t>
          </a:r>
          <a:r>
            <a:rPr lang="en-US" sz="3200" b="1" dirty="0" smtClean="0">
              <a:solidFill>
                <a:srgbClr val="C00000"/>
              </a:solidFill>
              <a:latin typeface="Arial Narrow" panose="020B0606020202030204" pitchFamily="34" charset="0"/>
              <a:cs typeface="Arial" panose="020B0604020202020204" pitchFamily="34" charset="0"/>
            </a:rPr>
            <a:t> </a:t>
          </a:r>
          <a:r>
            <a:rPr lang="ru-RU" sz="3200" b="1" dirty="0" smtClean="0">
              <a:solidFill>
                <a:srgbClr val="C00000"/>
              </a:solidFill>
              <a:latin typeface="Arial Narrow" panose="020B0606020202030204" pitchFamily="34" charset="0"/>
              <a:cs typeface="Arial" panose="020B0604020202020204" pitchFamily="34" charset="0"/>
            </a:rPr>
            <a:t>созыва (1990-1994 гг.)</a:t>
          </a:r>
          <a:endParaRPr lang="ru-RU" sz="3200" dirty="0">
            <a:solidFill>
              <a:srgbClr val="C00000"/>
            </a:solidFill>
            <a:latin typeface="Arial Narrow" panose="020B0606020202030204" pitchFamily="34" charset="0"/>
          </a:endParaRPr>
        </a:p>
      </dgm:t>
    </dgm:pt>
    <dgm:pt modelId="{3F02F05D-8835-4B4A-AC47-EF2B0BD2DEE0}" type="parTrans" cxnId="{E70F954C-9344-47DE-A7D7-0DB35AB20E7C}">
      <dgm:prSet/>
      <dgm:spPr/>
      <dgm:t>
        <a:bodyPr/>
        <a:lstStyle/>
        <a:p>
          <a:endParaRPr lang="ru-RU">
            <a:latin typeface="Arial Narrow" panose="020B0606020202030204" pitchFamily="34" charset="0"/>
          </a:endParaRPr>
        </a:p>
      </dgm:t>
    </dgm:pt>
    <dgm:pt modelId="{6A024307-509C-45FC-BFAC-D79BE80D4BE9}" type="sibTrans" cxnId="{E70F954C-9344-47DE-A7D7-0DB35AB20E7C}">
      <dgm:prSet/>
      <dgm:spPr/>
      <dgm:t>
        <a:bodyPr/>
        <a:lstStyle/>
        <a:p>
          <a:endParaRPr lang="ru-RU">
            <a:latin typeface="Arial Narrow" panose="020B0606020202030204" pitchFamily="34" charset="0"/>
          </a:endParaRPr>
        </a:p>
      </dgm:t>
    </dgm:pt>
    <dgm:pt modelId="{4A7C9089-01A0-4E31-BA63-E0E137688BD3}" type="pres">
      <dgm:prSet presAssocID="{F47FDA59-A566-4984-8283-7AD9FFDE530A}" presName="linearFlow" presStyleCnt="0">
        <dgm:presLayoutVars>
          <dgm:resizeHandles val="exact"/>
        </dgm:presLayoutVars>
      </dgm:prSet>
      <dgm:spPr/>
    </dgm:pt>
    <dgm:pt modelId="{7D43D38C-923F-48CC-99E9-70BFB0C6C908}" type="pres">
      <dgm:prSet presAssocID="{842CE2AA-F7B0-49D7-B5EB-3C76B59B1798}" presName="node" presStyleLbl="node1" presStyleIdx="0" presStyleCnt="1" custScaleX="281452" custLinFactNeighborX="49296" custLinFactNeighborY="-100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CD23B44-670B-4A75-B1F1-6966E6793E1E}" type="presOf" srcId="{F47FDA59-A566-4984-8283-7AD9FFDE530A}" destId="{4A7C9089-01A0-4E31-BA63-E0E137688BD3}" srcOrd="0" destOrd="0" presId="urn:microsoft.com/office/officeart/2005/8/layout/process2"/>
    <dgm:cxn modelId="{E70F954C-9344-47DE-A7D7-0DB35AB20E7C}" srcId="{F47FDA59-A566-4984-8283-7AD9FFDE530A}" destId="{842CE2AA-F7B0-49D7-B5EB-3C76B59B1798}" srcOrd="0" destOrd="0" parTransId="{3F02F05D-8835-4B4A-AC47-EF2B0BD2DEE0}" sibTransId="{6A024307-509C-45FC-BFAC-D79BE80D4BE9}"/>
    <dgm:cxn modelId="{BCBE67ED-1C2D-4336-BF94-9016A5C2766B}" type="presOf" srcId="{842CE2AA-F7B0-49D7-B5EB-3C76B59B1798}" destId="{7D43D38C-923F-48CC-99E9-70BFB0C6C908}" srcOrd="0" destOrd="0" presId="urn:microsoft.com/office/officeart/2005/8/layout/process2"/>
    <dgm:cxn modelId="{753F58F3-61EF-4D2D-A30C-5074895271E2}" type="presParOf" srcId="{4A7C9089-01A0-4E31-BA63-E0E137688BD3}" destId="{7D43D38C-923F-48CC-99E9-70BFB0C6C908}" srcOrd="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5501C53-A655-476B-9CB1-4EBC5BE41FA1}" type="doc">
      <dgm:prSet loTypeId="urn:microsoft.com/office/officeart/2005/8/layout/process3" loCatId="process" qsTypeId="urn:microsoft.com/office/officeart/2005/8/quickstyle/simple1" qsCatId="simple" csTypeId="urn:microsoft.com/office/officeart/2005/8/colors/colorful3" csCatId="colorful" phldr="1"/>
      <dgm:spPr/>
    </dgm:pt>
    <dgm:pt modelId="{F67082BE-A687-4B5E-8A66-7ACBDB4809DB}">
      <dgm:prSet phldrT="[Текст]"/>
      <dgm:spPr>
        <a:solidFill>
          <a:srgbClr val="ECECEC"/>
        </a:solidFill>
      </dgm:spPr>
      <dgm:t>
        <a:bodyPr/>
        <a:lstStyle/>
        <a:p>
          <a:r>
            <a:rPr lang="ru-RU" b="1" dirty="0" smtClean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rPr>
            <a:t>Первые альтернативные выборы  в представительный орган края</a:t>
          </a:r>
          <a:endParaRPr lang="ru-RU" dirty="0">
            <a:solidFill>
              <a:srgbClr val="CC33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46AC7F-35B2-4D62-B070-B5BD32970974}" type="parTrans" cxnId="{DD74B88A-576C-4212-AF78-14DDC6E71A57}">
      <dgm:prSet/>
      <dgm:spPr/>
      <dgm:t>
        <a:bodyPr/>
        <a:lstStyle/>
        <a:p>
          <a:endParaRPr lang="ru-RU"/>
        </a:p>
      </dgm:t>
    </dgm:pt>
    <dgm:pt modelId="{2F1F0684-A3E3-48C1-8193-C48BEA750A79}" type="sibTrans" cxnId="{DD74B88A-576C-4212-AF78-14DDC6E71A57}">
      <dgm:prSet/>
      <dgm:spPr/>
      <dgm:t>
        <a:bodyPr/>
        <a:lstStyle/>
        <a:p>
          <a:endParaRPr lang="ru-RU"/>
        </a:p>
      </dgm:t>
    </dgm:pt>
    <dgm:pt modelId="{956FD799-3336-4CDF-BD41-98B9506D82E2}">
      <dgm:prSet phldrT="[Текст]" custT="1"/>
      <dgm:spPr/>
      <dgm:t>
        <a:bodyPr/>
        <a:lstStyle/>
        <a:p>
          <a:r>
            <a:rPr lang="ru-RU" sz="2400" b="1" dirty="0" smtClean="0">
              <a:latin typeface="Arial Narrow" panose="020B0606020202030204" pitchFamily="34" charset="0"/>
              <a:cs typeface="Arial" panose="020B0604020202020204" pitchFamily="34" charset="0"/>
            </a:rPr>
            <a:t>Принятие Конституции РФ</a:t>
          </a:r>
          <a:endParaRPr lang="ru-RU" sz="2400" dirty="0"/>
        </a:p>
      </dgm:t>
    </dgm:pt>
    <dgm:pt modelId="{59DB2C5F-41EE-4E6D-ADD9-4C37D81193A8}" type="parTrans" cxnId="{1A5BB3A4-BC79-4B0C-8552-0C5765823694}">
      <dgm:prSet/>
      <dgm:spPr/>
      <dgm:t>
        <a:bodyPr/>
        <a:lstStyle/>
        <a:p>
          <a:endParaRPr lang="ru-RU"/>
        </a:p>
      </dgm:t>
    </dgm:pt>
    <dgm:pt modelId="{941206FF-67F2-481C-BBED-41E9ED7143CA}" type="sibTrans" cxnId="{1A5BB3A4-BC79-4B0C-8552-0C5765823694}">
      <dgm:prSet/>
      <dgm:spPr/>
      <dgm:t>
        <a:bodyPr/>
        <a:lstStyle/>
        <a:p>
          <a:endParaRPr lang="ru-RU"/>
        </a:p>
      </dgm:t>
    </dgm:pt>
    <dgm:pt modelId="{9975A679-9150-4CF2-9C11-25A8B8E6C557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CC3300"/>
              </a:solidFill>
              <a:latin typeface="Arial Narrow" panose="020B0606020202030204" pitchFamily="34" charset="0"/>
              <a:cs typeface="Arial" panose="020B0604020202020204" pitchFamily="34" charset="0"/>
            </a:rPr>
            <a:t>4 марта 1990 года</a:t>
          </a:r>
          <a:endParaRPr lang="ru-RU" sz="2400" dirty="0">
            <a:solidFill>
              <a:srgbClr val="CC3300"/>
            </a:solidFill>
          </a:endParaRPr>
        </a:p>
      </dgm:t>
    </dgm:pt>
    <dgm:pt modelId="{D8E30814-AEAB-459A-BF2C-97969D3BB206}" type="parTrans" cxnId="{387F0641-1B9E-4E73-A7FD-0DE96C739685}">
      <dgm:prSet/>
      <dgm:spPr/>
      <dgm:t>
        <a:bodyPr/>
        <a:lstStyle/>
        <a:p>
          <a:endParaRPr lang="ru-RU"/>
        </a:p>
      </dgm:t>
    </dgm:pt>
    <dgm:pt modelId="{B18642B9-0195-4626-AF77-3E43B5D0F3FF}" type="sibTrans" cxnId="{387F0641-1B9E-4E73-A7FD-0DE96C739685}">
      <dgm:prSet/>
      <dgm:spPr/>
      <dgm:t>
        <a:bodyPr/>
        <a:lstStyle/>
        <a:p>
          <a:endParaRPr lang="ru-RU"/>
        </a:p>
      </dgm:t>
    </dgm:pt>
    <dgm:pt modelId="{2208D8CC-EF41-4F6A-9BC8-064F385CAAE0}">
      <dgm:prSet phldrT="[Текст]" custT="1"/>
      <dgm:spPr/>
      <dgm:t>
        <a:bodyPr/>
        <a:lstStyle/>
        <a:p>
          <a:r>
            <a:rPr lang="ru-RU" sz="2400" b="1" dirty="0" smtClean="0">
              <a:latin typeface="Arial Narrow" panose="020B0606020202030204" pitchFamily="34" charset="0"/>
              <a:cs typeface="Arial" panose="020B0604020202020204" pitchFamily="34" charset="0"/>
            </a:rPr>
            <a:t>12 декабря 1993 года</a:t>
          </a:r>
          <a:endParaRPr lang="ru-RU" sz="2400" dirty="0"/>
        </a:p>
      </dgm:t>
    </dgm:pt>
    <dgm:pt modelId="{1DAA27F5-8877-484E-B0AD-A8F05EE6DC74}" type="parTrans" cxnId="{3C0EBA99-FE91-4574-B336-410540C1B939}">
      <dgm:prSet/>
      <dgm:spPr/>
      <dgm:t>
        <a:bodyPr/>
        <a:lstStyle/>
        <a:p>
          <a:endParaRPr lang="ru-RU"/>
        </a:p>
      </dgm:t>
    </dgm:pt>
    <dgm:pt modelId="{FBB03ADC-54F7-45BF-B837-82FA222F6D6F}" type="sibTrans" cxnId="{3C0EBA99-FE91-4574-B336-410540C1B939}">
      <dgm:prSet/>
      <dgm:spPr/>
      <dgm:t>
        <a:bodyPr/>
        <a:lstStyle/>
        <a:p>
          <a:endParaRPr lang="ru-RU"/>
        </a:p>
      </dgm:t>
    </dgm:pt>
    <dgm:pt modelId="{70F9783F-2FD4-4ACF-BB2D-7B6C3CEACF64}" type="pres">
      <dgm:prSet presAssocID="{B5501C53-A655-476B-9CB1-4EBC5BE41FA1}" presName="linearFlow" presStyleCnt="0">
        <dgm:presLayoutVars>
          <dgm:dir/>
          <dgm:animLvl val="lvl"/>
          <dgm:resizeHandles val="exact"/>
        </dgm:presLayoutVars>
      </dgm:prSet>
      <dgm:spPr/>
    </dgm:pt>
    <dgm:pt modelId="{604C3BD9-1F34-48FA-99FF-7950BBAAE3ED}" type="pres">
      <dgm:prSet presAssocID="{F67082BE-A687-4B5E-8A66-7ACBDB4809DB}" presName="composite" presStyleCnt="0"/>
      <dgm:spPr/>
    </dgm:pt>
    <dgm:pt modelId="{348E58C5-CA0C-46A2-AA4F-1BF13ECF2494}" type="pres">
      <dgm:prSet presAssocID="{F67082BE-A687-4B5E-8A66-7ACBDB4809DB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21176F-A355-4620-8DA5-92045E8139F4}" type="pres">
      <dgm:prSet presAssocID="{F67082BE-A687-4B5E-8A66-7ACBDB4809DB}" presName="parSh" presStyleLbl="node1" presStyleIdx="0" presStyleCnt="2"/>
      <dgm:spPr/>
      <dgm:t>
        <a:bodyPr/>
        <a:lstStyle/>
        <a:p>
          <a:endParaRPr lang="ru-RU"/>
        </a:p>
      </dgm:t>
    </dgm:pt>
    <dgm:pt modelId="{FF4E2E9D-5EE4-4759-913F-07739874F160}" type="pres">
      <dgm:prSet presAssocID="{F67082BE-A687-4B5E-8A66-7ACBDB4809DB}" presName="desTx" presStyleLbl="fgAcc1" presStyleIdx="0" presStyleCnt="2" custScaleY="769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462127-12D5-4515-B937-3C87E0493EB4}" type="pres">
      <dgm:prSet presAssocID="{2F1F0684-A3E3-48C1-8193-C48BEA750A79}" presName="sibTrans" presStyleLbl="sibTrans2D1" presStyleIdx="0" presStyleCnt="1"/>
      <dgm:spPr/>
      <dgm:t>
        <a:bodyPr/>
        <a:lstStyle/>
        <a:p>
          <a:endParaRPr lang="ru-RU"/>
        </a:p>
      </dgm:t>
    </dgm:pt>
    <dgm:pt modelId="{49D29E81-F2F5-4EB6-B660-6C54EB500745}" type="pres">
      <dgm:prSet presAssocID="{2F1F0684-A3E3-48C1-8193-C48BEA750A79}" presName="connTx" presStyleLbl="sibTrans2D1" presStyleIdx="0" presStyleCnt="1"/>
      <dgm:spPr/>
      <dgm:t>
        <a:bodyPr/>
        <a:lstStyle/>
        <a:p>
          <a:endParaRPr lang="ru-RU"/>
        </a:p>
      </dgm:t>
    </dgm:pt>
    <dgm:pt modelId="{3866682E-9FD1-48CC-9CD6-2096D42E916B}" type="pres">
      <dgm:prSet presAssocID="{956FD799-3336-4CDF-BD41-98B9506D82E2}" presName="composite" presStyleCnt="0"/>
      <dgm:spPr/>
    </dgm:pt>
    <dgm:pt modelId="{9D638DD4-7A5D-42CC-9445-2A6BC559092C}" type="pres">
      <dgm:prSet presAssocID="{956FD799-3336-4CDF-BD41-98B9506D82E2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338D5E-8F2C-4471-A994-0D7CE083B9BC}" type="pres">
      <dgm:prSet presAssocID="{956FD799-3336-4CDF-BD41-98B9506D82E2}" presName="parSh" presStyleLbl="node1" presStyleIdx="1" presStyleCnt="2"/>
      <dgm:spPr/>
      <dgm:t>
        <a:bodyPr/>
        <a:lstStyle/>
        <a:p>
          <a:endParaRPr lang="ru-RU"/>
        </a:p>
      </dgm:t>
    </dgm:pt>
    <dgm:pt modelId="{97456063-53CB-4D13-8171-E03A692D2FBF}" type="pres">
      <dgm:prSet presAssocID="{956FD799-3336-4CDF-BD41-98B9506D82E2}" presName="desTx" presStyleLbl="fgAcc1" presStyleIdx="1" presStyleCnt="2" custScaleY="769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C0EBA99-FE91-4574-B336-410540C1B939}" srcId="{956FD799-3336-4CDF-BD41-98B9506D82E2}" destId="{2208D8CC-EF41-4F6A-9BC8-064F385CAAE0}" srcOrd="0" destOrd="0" parTransId="{1DAA27F5-8877-484E-B0AD-A8F05EE6DC74}" sibTransId="{FBB03ADC-54F7-45BF-B837-82FA222F6D6F}"/>
    <dgm:cxn modelId="{791F5C80-3735-461D-A602-EE5731A34BE8}" type="presOf" srcId="{B5501C53-A655-476B-9CB1-4EBC5BE41FA1}" destId="{70F9783F-2FD4-4ACF-BB2D-7B6C3CEACF64}" srcOrd="0" destOrd="0" presId="urn:microsoft.com/office/officeart/2005/8/layout/process3"/>
    <dgm:cxn modelId="{1A5BB3A4-BC79-4B0C-8552-0C5765823694}" srcId="{B5501C53-A655-476B-9CB1-4EBC5BE41FA1}" destId="{956FD799-3336-4CDF-BD41-98B9506D82E2}" srcOrd="1" destOrd="0" parTransId="{59DB2C5F-41EE-4E6D-ADD9-4C37D81193A8}" sibTransId="{941206FF-67F2-481C-BBED-41E9ED7143CA}"/>
    <dgm:cxn modelId="{4BA4C659-36C2-4208-8D92-CA9A3FD01200}" type="presOf" srcId="{F67082BE-A687-4B5E-8A66-7ACBDB4809DB}" destId="{4321176F-A355-4620-8DA5-92045E8139F4}" srcOrd="1" destOrd="0" presId="urn:microsoft.com/office/officeart/2005/8/layout/process3"/>
    <dgm:cxn modelId="{8EB12C33-F819-4CBB-AFFC-C935F66AAA57}" type="presOf" srcId="{9975A679-9150-4CF2-9C11-25A8B8E6C557}" destId="{FF4E2E9D-5EE4-4759-913F-07739874F160}" srcOrd="0" destOrd="0" presId="urn:microsoft.com/office/officeart/2005/8/layout/process3"/>
    <dgm:cxn modelId="{F05221FB-8285-4462-A1A0-C5B403EF8797}" type="presOf" srcId="{956FD799-3336-4CDF-BD41-98B9506D82E2}" destId="{9D638DD4-7A5D-42CC-9445-2A6BC559092C}" srcOrd="0" destOrd="0" presId="urn:microsoft.com/office/officeart/2005/8/layout/process3"/>
    <dgm:cxn modelId="{DD74B88A-576C-4212-AF78-14DDC6E71A57}" srcId="{B5501C53-A655-476B-9CB1-4EBC5BE41FA1}" destId="{F67082BE-A687-4B5E-8A66-7ACBDB4809DB}" srcOrd="0" destOrd="0" parTransId="{2546AC7F-35B2-4D62-B070-B5BD32970974}" sibTransId="{2F1F0684-A3E3-48C1-8193-C48BEA750A79}"/>
    <dgm:cxn modelId="{387F0641-1B9E-4E73-A7FD-0DE96C739685}" srcId="{F67082BE-A687-4B5E-8A66-7ACBDB4809DB}" destId="{9975A679-9150-4CF2-9C11-25A8B8E6C557}" srcOrd="0" destOrd="0" parTransId="{D8E30814-AEAB-459A-BF2C-97969D3BB206}" sibTransId="{B18642B9-0195-4626-AF77-3E43B5D0F3FF}"/>
    <dgm:cxn modelId="{65992C3D-D317-4E5A-9133-4348F91333C3}" type="presOf" srcId="{F67082BE-A687-4B5E-8A66-7ACBDB4809DB}" destId="{348E58C5-CA0C-46A2-AA4F-1BF13ECF2494}" srcOrd="0" destOrd="0" presId="urn:microsoft.com/office/officeart/2005/8/layout/process3"/>
    <dgm:cxn modelId="{95FE6CA9-2975-44AF-8E40-A01D1B98227B}" type="presOf" srcId="{2F1F0684-A3E3-48C1-8193-C48BEA750A79}" destId="{49D29E81-F2F5-4EB6-B660-6C54EB500745}" srcOrd="1" destOrd="0" presId="urn:microsoft.com/office/officeart/2005/8/layout/process3"/>
    <dgm:cxn modelId="{A674B814-C80D-4DF2-BC0A-530933AF2FB5}" type="presOf" srcId="{2F1F0684-A3E3-48C1-8193-C48BEA750A79}" destId="{3A462127-12D5-4515-B937-3C87E0493EB4}" srcOrd="0" destOrd="0" presId="urn:microsoft.com/office/officeart/2005/8/layout/process3"/>
    <dgm:cxn modelId="{0DC2C8C3-38A0-4617-81D5-03B9E459B8DB}" type="presOf" srcId="{956FD799-3336-4CDF-BD41-98B9506D82E2}" destId="{27338D5E-8F2C-4471-A994-0D7CE083B9BC}" srcOrd="1" destOrd="0" presId="urn:microsoft.com/office/officeart/2005/8/layout/process3"/>
    <dgm:cxn modelId="{C7BA7BBA-57B8-4D6E-95B3-4D1CDF13B0CB}" type="presOf" srcId="{2208D8CC-EF41-4F6A-9BC8-064F385CAAE0}" destId="{97456063-53CB-4D13-8171-E03A692D2FBF}" srcOrd="0" destOrd="0" presId="urn:microsoft.com/office/officeart/2005/8/layout/process3"/>
    <dgm:cxn modelId="{B0FA3803-0EC7-4785-8437-D19DB69B8181}" type="presParOf" srcId="{70F9783F-2FD4-4ACF-BB2D-7B6C3CEACF64}" destId="{604C3BD9-1F34-48FA-99FF-7950BBAAE3ED}" srcOrd="0" destOrd="0" presId="urn:microsoft.com/office/officeart/2005/8/layout/process3"/>
    <dgm:cxn modelId="{BB871EC9-73CC-409E-8FB3-F482D4740D42}" type="presParOf" srcId="{604C3BD9-1F34-48FA-99FF-7950BBAAE3ED}" destId="{348E58C5-CA0C-46A2-AA4F-1BF13ECF2494}" srcOrd="0" destOrd="0" presId="urn:microsoft.com/office/officeart/2005/8/layout/process3"/>
    <dgm:cxn modelId="{8A5E457C-D6A6-4FC7-84D1-EB70AA6F1053}" type="presParOf" srcId="{604C3BD9-1F34-48FA-99FF-7950BBAAE3ED}" destId="{4321176F-A355-4620-8DA5-92045E8139F4}" srcOrd="1" destOrd="0" presId="urn:microsoft.com/office/officeart/2005/8/layout/process3"/>
    <dgm:cxn modelId="{2B355208-7E41-4458-921A-B80CAC95CF11}" type="presParOf" srcId="{604C3BD9-1F34-48FA-99FF-7950BBAAE3ED}" destId="{FF4E2E9D-5EE4-4759-913F-07739874F160}" srcOrd="2" destOrd="0" presId="urn:microsoft.com/office/officeart/2005/8/layout/process3"/>
    <dgm:cxn modelId="{8627FDE6-8333-4F57-B4B0-D28A9B3D07D7}" type="presParOf" srcId="{70F9783F-2FD4-4ACF-BB2D-7B6C3CEACF64}" destId="{3A462127-12D5-4515-B937-3C87E0493EB4}" srcOrd="1" destOrd="0" presId="urn:microsoft.com/office/officeart/2005/8/layout/process3"/>
    <dgm:cxn modelId="{8E4A8490-F50F-459D-9AC2-61C967F97B48}" type="presParOf" srcId="{3A462127-12D5-4515-B937-3C87E0493EB4}" destId="{49D29E81-F2F5-4EB6-B660-6C54EB500745}" srcOrd="0" destOrd="0" presId="urn:microsoft.com/office/officeart/2005/8/layout/process3"/>
    <dgm:cxn modelId="{533AC077-3AEB-4AE9-A91B-041FEA84F7D5}" type="presParOf" srcId="{70F9783F-2FD4-4ACF-BB2D-7B6C3CEACF64}" destId="{3866682E-9FD1-48CC-9CD6-2096D42E916B}" srcOrd="2" destOrd="0" presId="urn:microsoft.com/office/officeart/2005/8/layout/process3"/>
    <dgm:cxn modelId="{E9AD993D-F0D2-4BAA-A3D8-3C4BDB2D4397}" type="presParOf" srcId="{3866682E-9FD1-48CC-9CD6-2096D42E916B}" destId="{9D638DD4-7A5D-42CC-9445-2A6BC559092C}" srcOrd="0" destOrd="0" presId="urn:microsoft.com/office/officeart/2005/8/layout/process3"/>
    <dgm:cxn modelId="{A7F75563-6122-4E91-98FA-554AACD7CD4B}" type="presParOf" srcId="{3866682E-9FD1-48CC-9CD6-2096D42E916B}" destId="{27338D5E-8F2C-4471-A994-0D7CE083B9BC}" srcOrd="1" destOrd="0" presId="urn:microsoft.com/office/officeart/2005/8/layout/process3"/>
    <dgm:cxn modelId="{90C7F895-0940-4890-9313-766EB14C1B87}" type="presParOf" srcId="{3866682E-9FD1-48CC-9CD6-2096D42E916B}" destId="{97456063-53CB-4D13-8171-E03A692D2FBF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D0E8D4A-80D2-476A-AA6B-CA56AF436299}" type="doc">
      <dgm:prSet loTypeId="urn:microsoft.com/office/officeart/2005/8/layout/lProcess2" loCatId="relationship" qsTypeId="urn:microsoft.com/office/officeart/2005/8/quickstyle/simple5" qsCatId="simple" csTypeId="urn:microsoft.com/office/officeart/2005/8/colors/accent1_1" csCatId="accent1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51C4ABA8-8B48-48F6-9245-D30BD261541A}">
      <dgm:prSet phldrT="[Text]" custT="1"/>
      <dgm:spPr bwMode="auto">
        <a:noFill/>
      </dgm:spPr>
      <dgm:t>
        <a:bodyPr tIns="0" bIns="0"/>
        <a:lstStyle/>
        <a:p>
          <a:pPr>
            <a:defRPr/>
          </a:pPr>
          <a:endParaRPr lang="ru-RU" sz="1200" b="1">
            <a:latin typeface="Arial Narrow"/>
          </a:endParaRPr>
        </a:p>
        <a:p>
          <a:pPr>
            <a:defRPr/>
          </a:pPr>
          <a:endParaRPr lang="ru-RU" sz="1200" b="1">
            <a:latin typeface="Arial Narrow"/>
          </a:endParaRPr>
        </a:p>
        <a:p>
          <a:pPr>
            <a:defRPr/>
          </a:pPr>
          <a:endParaRPr lang="ru-RU" sz="1200" b="1">
            <a:latin typeface="Arial Narrow"/>
          </a:endParaRPr>
        </a:p>
        <a:p>
          <a:pPr>
            <a:defRPr/>
          </a:pPr>
          <a:r>
            <a:rPr lang="ru-RU" sz="1800" b="1">
              <a:latin typeface="Arial Narrow"/>
            </a:rPr>
            <a:t>Депутаты</a:t>
          </a:r>
          <a:endParaRPr/>
        </a:p>
      </dgm:t>
    </dgm:pt>
    <dgm:pt modelId="{D36C7BCD-2C12-418D-B8A4-D62A555CC9E9}" type="parTrans" cxnId="{08B4830D-38F1-4738-9044-E00079B71336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5FF7A2FF-F5E8-40F0-8B90-7C097BA7675B}" type="sibTrans" cxnId="{08B4830D-38F1-4738-9044-E00079B71336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5CD19858-DE5B-43B9-BE3F-D43964DDAAAC}">
      <dgm:prSet phldrT="[Text]" custT="1"/>
      <dgm:spPr bwMode="auto">
        <a:noFill/>
      </dgm:spPr>
      <dgm:t>
        <a:bodyPr/>
        <a:lstStyle/>
        <a:p>
          <a:pPr>
            <a:defRPr/>
          </a:pPr>
          <a:r>
            <a:rPr lang="ru-RU" sz="100">
              <a:latin typeface="Arial Narrow"/>
            </a:rPr>
            <a:t>50</a:t>
          </a:r>
          <a:endParaRPr/>
        </a:p>
      </dgm:t>
    </dgm:pt>
    <dgm:pt modelId="{C2B9E327-4C2E-4DB2-99F4-C9F9F31C87ED}" type="parTrans" cxnId="{B0D9184A-961D-40D7-AF70-45179BA83CA5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B2C191D7-6899-4276-BF0E-5ADAC70BD7FF}" type="sibTrans" cxnId="{B0D9184A-961D-40D7-AF70-45179BA83CA5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5D594F71-1D19-4AF1-B840-8AFF390818CB}">
      <dgm:prSet phldrT="[Text]" custT="1"/>
      <dgm:spPr bwMode="auto"/>
      <dgm:t>
        <a:bodyPr/>
        <a:lstStyle/>
        <a:p>
          <a:pPr>
            <a:defRPr/>
          </a:pPr>
          <a:r>
            <a:rPr lang="ru-RU" sz="2800">
              <a:latin typeface="Arial Narrow"/>
            </a:rPr>
            <a:t>50</a:t>
          </a:r>
        </a:p>
      </dgm:t>
    </dgm:pt>
    <dgm:pt modelId="{F0057D5B-88ED-4DB2-BBD3-71ED75860E2A}" type="parTrans" cxnId="{2EAFA13B-EE41-4C33-B882-1ABD6DEC083E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FEA28A5A-4983-48D5-9428-08B896EF7023}" type="sibTrans" cxnId="{2EAFA13B-EE41-4C33-B882-1ABD6DEC083E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7AB8CA0B-F7C0-4DDF-846C-281EEA88CB25}">
      <dgm:prSet phldrT="[Text]" custT="1"/>
      <dgm:spPr bwMode="auto">
        <a:noFill/>
      </dgm:spPr>
      <dgm:t>
        <a:bodyPr tIns="0" bIns="0"/>
        <a:lstStyle/>
        <a:p>
          <a:pPr>
            <a:defRPr/>
          </a:pPr>
          <a:endParaRPr lang="ru-RU" sz="1200" b="1">
            <a:latin typeface="Arial Narrow"/>
          </a:endParaRPr>
        </a:p>
        <a:p>
          <a:pPr>
            <a:defRPr/>
          </a:pPr>
          <a:endParaRPr lang="ru-RU" sz="1200" b="1">
            <a:latin typeface="Arial Narrow"/>
          </a:endParaRPr>
        </a:p>
        <a:p>
          <a:pPr>
            <a:defRPr/>
          </a:pPr>
          <a:endParaRPr lang="ru-RU" sz="1200" b="1">
            <a:latin typeface="Arial Narrow"/>
          </a:endParaRPr>
        </a:p>
        <a:p>
          <a:pPr>
            <a:defRPr/>
          </a:pPr>
          <a:endParaRPr lang="ru-RU" sz="1200" b="1">
            <a:latin typeface="Arial Narrow"/>
          </a:endParaRPr>
        </a:p>
        <a:p>
          <a:pPr>
            <a:defRPr/>
          </a:pPr>
          <a:r>
            <a:rPr lang="ru-RU" sz="1600" b="1">
              <a:latin typeface="Arial Narrow"/>
            </a:rPr>
            <a:t>Срок полномочий, лет</a:t>
          </a:r>
          <a:endParaRPr/>
        </a:p>
      </dgm:t>
    </dgm:pt>
    <dgm:pt modelId="{301F7778-0B8A-493B-9ADA-832F7295CEBC}" type="parTrans" cxnId="{28948765-CE48-4020-B9B4-40B5A8C24C57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97D5B5C2-0069-4DE7-B5BF-62B9A6747FA0}" type="sibTrans" cxnId="{28948765-CE48-4020-B9B4-40B5A8C24C57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49285282-5466-4253-BBB4-C7D619F17C40}">
      <dgm:prSet phldrT="[Text]" custT="1"/>
      <dgm:spPr bwMode="auto"/>
      <dgm:t>
        <a:bodyPr/>
        <a:lstStyle/>
        <a:p>
          <a:pPr>
            <a:defRPr/>
          </a:pPr>
          <a:r>
            <a:rPr lang="ru-RU" sz="2800">
              <a:latin typeface="Arial Narrow"/>
            </a:rPr>
            <a:t>2</a:t>
          </a:r>
        </a:p>
      </dgm:t>
    </dgm:pt>
    <dgm:pt modelId="{7B06A669-D5E6-4E49-A917-6F5AE1DE4933}" type="parTrans" cxnId="{5DA46DDA-A69F-41E6-A4D3-A4305AF6437E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D1218428-2AC2-4972-AD7B-B3A4FE534272}" type="sibTrans" cxnId="{5DA46DDA-A69F-41E6-A4D3-A4305AF6437E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49797E93-AB30-4849-B5D0-AB982F9D2907}">
      <dgm:prSet phldrT="[Text]" custT="1"/>
      <dgm:spPr bwMode="auto"/>
      <dgm:t>
        <a:bodyPr/>
        <a:lstStyle/>
        <a:p>
          <a:pPr>
            <a:defRPr/>
          </a:pPr>
          <a:r>
            <a:rPr lang="ru-RU" sz="2800">
              <a:latin typeface="Arial Narrow"/>
            </a:rPr>
            <a:t>4</a:t>
          </a:r>
        </a:p>
      </dgm:t>
    </dgm:pt>
    <dgm:pt modelId="{F068C5FC-EC37-4EDE-B177-6391FD545324}" type="parTrans" cxnId="{065C52AF-7A2F-45C1-9ADB-E52394A1E4A4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49A925EB-6849-4BC7-8883-9794A7CFCA55}" type="sibTrans" cxnId="{065C52AF-7A2F-45C1-9ADB-E52394A1E4A4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F122A463-BEF1-4971-A6E4-21D5EF27C56D}">
      <dgm:prSet phldrT="[Text]" custT="1"/>
      <dgm:spPr bwMode="auto">
        <a:noFill/>
      </dgm:spPr>
      <dgm:t>
        <a:bodyPr bIns="0"/>
        <a:lstStyle/>
        <a:p>
          <a:pPr>
            <a:defRPr/>
          </a:pPr>
          <a:endParaRPr lang="ru-RU" sz="1200" b="1">
            <a:latin typeface="Arial Narrow"/>
          </a:endParaRPr>
        </a:p>
        <a:p>
          <a:pPr>
            <a:defRPr/>
          </a:pPr>
          <a:endParaRPr lang="ru-RU" sz="1200" b="1">
            <a:latin typeface="Arial Narrow"/>
          </a:endParaRPr>
        </a:p>
        <a:p>
          <a:pPr>
            <a:defRPr/>
          </a:pPr>
          <a:endParaRPr lang="ru-RU" sz="1200" b="1">
            <a:latin typeface="Arial Narrow"/>
          </a:endParaRPr>
        </a:p>
        <a:p>
          <a:pPr>
            <a:defRPr/>
          </a:pPr>
          <a:r>
            <a:rPr lang="ru-RU" sz="1600" b="1">
              <a:latin typeface="Arial Narrow"/>
            </a:rPr>
            <a:t>Постоянные комитеты</a:t>
          </a:r>
          <a:endParaRPr/>
        </a:p>
      </dgm:t>
    </dgm:pt>
    <dgm:pt modelId="{8728545C-A0B6-42A3-BFA8-375FEB5D2196}" type="parTrans" cxnId="{87D37A3D-D29B-4F07-BE2B-6F648AEBCAAE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A0E0E4F3-586D-460D-9ECC-16C810EB2AE1}" type="sibTrans" cxnId="{87D37A3D-D29B-4F07-BE2B-6F648AEBCAAE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13B7F263-0712-4641-8FC5-73AF1FEFCD25}">
      <dgm:prSet phldrT="[Text]" custT="1"/>
      <dgm:spPr bwMode="auto"/>
      <dgm:t>
        <a:bodyPr/>
        <a:lstStyle/>
        <a:p>
          <a:pPr>
            <a:defRPr/>
          </a:pPr>
          <a:r>
            <a:rPr lang="ru-RU" sz="2800">
              <a:latin typeface="Arial Narrow"/>
            </a:rPr>
            <a:t>4</a:t>
          </a:r>
        </a:p>
      </dgm:t>
    </dgm:pt>
    <dgm:pt modelId="{6C1CE312-FCE3-46FF-8A2A-5DA44831CF78}" type="parTrans" cxnId="{B7D8E28D-8B6F-4AFB-9AC0-E1DFBA9D496F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2B00CFB3-54BE-499C-B75A-0F9EC03BAAC4}" type="sibTrans" cxnId="{B7D8E28D-8B6F-4AFB-9AC0-E1DFBA9D496F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35F4CFD3-D2F6-4926-9EE1-C3F865ED4472}">
      <dgm:prSet phldrT="[Text]" custT="1"/>
      <dgm:spPr bwMode="auto">
        <a:noFill/>
      </dgm:spPr>
      <dgm:t>
        <a:bodyPr tIns="180000" bIns="108000"/>
        <a:lstStyle/>
        <a:p>
          <a:pPr>
            <a:defRPr/>
          </a:pPr>
          <a:endParaRPr lang="ru-RU" sz="1200" b="1" spc="-50">
            <a:latin typeface="Arial Narrow"/>
          </a:endParaRPr>
        </a:p>
        <a:p>
          <a:pPr>
            <a:defRPr/>
          </a:pPr>
          <a:endParaRPr lang="ru-RU" sz="1200" b="1" spc="-50">
            <a:latin typeface="Arial Narrow"/>
          </a:endParaRPr>
        </a:p>
        <a:p>
          <a:pPr>
            <a:defRPr/>
          </a:pPr>
          <a:endParaRPr lang="ru-RU" sz="1200" b="1" spc="-50">
            <a:latin typeface="Arial Narrow"/>
          </a:endParaRPr>
        </a:p>
        <a:p>
          <a:pPr>
            <a:defRPr/>
          </a:pPr>
          <a:r>
            <a:rPr lang="ru-RU" sz="1600" b="1" spc="0">
              <a:latin typeface="Arial Narrow"/>
            </a:rPr>
            <a:t>Постоянные депутатские объединения  - группы</a:t>
          </a:r>
          <a:endParaRPr/>
        </a:p>
      </dgm:t>
    </dgm:pt>
    <dgm:pt modelId="{8A608C09-CDC8-4345-8809-6E2B6BBEAA18}" type="parTrans" cxnId="{C66D8044-ADE8-4834-8B61-1B8E0EF39BEE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7C2F841A-F986-4041-91C2-09D1D9BD3F5E}" type="sibTrans" cxnId="{C66D8044-ADE8-4834-8B61-1B8E0EF39BEE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36C230E2-88EA-4B47-AE35-8BEBABB44CB8}">
      <dgm:prSet phldrT="[Text]" custT="1"/>
      <dgm:spPr bwMode="auto">
        <a:noFill/>
      </dgm:spPr>
      <dgm:t>
        <a:bodyPr/>
        <a:lstStyle/>
        <a:p>
          <a:pPr>
            <a:defRPr/>
          </a:pPr>
          <a:r>
            <a:rPr lang="ru-RU" sz="100">
              <a:latin typeface="Arial Narrow"/>
            </a:rPr>
            <a:t>68</a:t>
          </a:r>
        </a:p>
      </dgm:t>
    </dgm:pt>
    <dgm:pt modelId="{653C3011-950F-4D0F-A833-5E5CDEBBE01C}" type="parTrans" cxnId="{D3643DBD-AF66-4793-B421-5A8090D528E6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9B16C8FC-FD5E-4300-95C5-7929205501E1}" type="sibTrans" cxnId="{D3643DBD-AF66-4793-B421-5A8090D528E6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9DE68B94-19CE-4681-8FDE-97C822936FD3}">
      <dgm:prSet phldrT="[Text]" custT="1"/>
      <dgm:spPr bwMode="auto">
        <a:noFill/>
      </dgm:spPr>
      <dgm:t>
        <a:bodyPr/>
        <a:lstStyle/>
        <a:p>
          <a:pPr>
            <a:defRPr/>
          </a:pPr>
          <a:r>
            <a:rPr lang="ru-RU" sz="100">
              <a:latin typeface="Arial Narrow"/>
            </a:rPr>
            <a:t>68</a:t>
          </a:r>
        </a:p>
      </dgm:t>
    </dgm:pt>
    <dgm:pt modelId="{07067921-D509-4514-AE93-5A3461209954}" type="parTrans" cxnId="{262F4536-EAC1-49A8-9575-C93D57C02561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62499DB9-F705-418B-873A-49E03B5665C8}" type="sibTrans" cxnId="{262F4536-EAC1-49A8-9575-C93D57C02561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479F5430-6340-49E5-8A74-BE0C459F329A}">
      <dgm:prSet phldrT="[Text]" custT="1"/>
      <dgm:spPr bwMode="auto"/>
      <dgm:t>
        <a:bodyPr/>
        <a:lstStyle/>
        <a:p>
          <a:pPr>
            <a:defRPr/>
          </a:pPr>
          <a:r>
            <a:rPr lang="ru-RU" sz="2800">
              <a:latin typeface="Arial Narrow"/>
            </a:rPr>
            <a:t>68</a:t>
          </a:r>
        </a:p>
      </dgm:t>
    </dgm:pt>
    <dgm:pt modelId="{8DEFDEED-8830-4B01-B35A-B5DF379104BE}" type="parTrans" cxnId="{82D90669-6F31-44DD-A1EB-BF760CD158FF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8E3C1291-19C1-42FD-BF78-037CB3BE2FA7}" type="sibTrans" cxnId="{82D90669-6F31-44DD-A1EB-BF760CD158FF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874E12AD-5B0A-42B6-841B-F60C1BB25495}">
      <dgm:prSet phldrT="[Text]" custT="1"/>
      <dgm:spPr bwMode="auto">
        <a:noFill/>
      </dgm:spPr>
      <dgm:t>
        <a:bodyPr/>
        <a:lstStyle/>
        <a:p>
          <a:pPr>
            <a:defRPr/>
          </a:pPr>
          <a:r>
            <a:rPr lang="ru-RU" sz="100">
              <a:latin typeface="Arial Narrow"/>
            </a:rPr>
            <a:t>4</a:t>
          </a:r>
        </a:p>
      </dgm:t>
    </dgm:pt>
    <dgm:pt modelId="{923C812F-1B99-4D2F-83E6-232370E43985}" type="parTrans" cxnId="{A0055D48-9CE5-4596-ACA5-62800DF479F8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8E7039EB-9ED1-48DC-924E-73C85088027A}" type="sibTrans" cxnId="{A0055D48-9CE5-4596-ACA5-62800DF479F8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BBABAD01-C35F-4C85-A3C8-7A0AA003D32D}">
      <dgm:prSet phldrT="[Text]" custT="1"/>
      <dgm:spPr bwMode="auto">
        <a:noFill/>
      </dgm:spPr>
      <dgm:t>
        <a:bodyPr/>
        <a:lstStyle/>
        <a:p>
          <a:pPr>
            <a:defRPr/>
          </a:pPr>
          <a:r>
            <a:rPr lang="ru-RU" sz="100">
              <a:latin typeface="Arial Narrow"/>
            </a:rPr>
            <a:t>4</a:t>
          </a:r>
        </a:p>
      </dgm:t>
    </dgm:pt>
    <dgm:pt modelId="{9F578DA6-936E-43F9-9403-77AAB561107E}" type="parTrans" cxnId="{7EC8DFBA-2D10-49A2-9914-C25055AD526C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DD6A8385-082D-4DCA-82CD-C79B53F31079}" type="sibTrans" cxnId="{7EC8DFBA-2D10-49A2-9914-C25055AD526C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69B8861B-CB71-44DF-8C8C-C11E01AC0378}">
      <dgm:prSet phldrT="[Text]" custT="1"/>
      <dgm:spPr bwMode="auto">
        <a:noFill/>
      </dgm:spPr>
      <dgm:t>
        <a:bodyPr/>
        <a:lstStyle/>
        <a:p>
          <a:pPr>
            <a:defRPr/>
          </a:pPr>
          <a:r>
            <a:rPr lang="ru-RU" sz="100">
              <a:latin typeface="Arial Narrow"/>
            </a:rPr>
            <a:t>4</a:t>
          </a:r>
        </a:p>
      </dgm:t>
    </dgm:pt>
    <dgm:pt modelId="{01021831-154C-47BA-B22D-873E90D5484B}" type="parTrans" cxnId="{6655D691-31A0-4E27-BA46-A39C122AEDC9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ABE02B17-B0E5-4EF9-9F93-70233A8190F3}" type="sibTrans" cxnId="{6655D691-31A0-4E27-BA46-A39C122AEDC9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2773AECE-586C-49EE-A350-6618C49DC178}">
      <dgm:prSet phldrT="[Text]" custT="1"/>
      <dgm:spPr bwMode="auto"/>
      <dgm:t>
        <a:bodyPr/>
        <a:lstStyle/>
        <a:p>
          <a:pPr>
            <a:defRPr/>
          </a:pPr>
          <a:r>
            <a:rPr lang="ru-RU" sz="2800">
              <a:latin typeface="Arial Narrow"/>
            </a:rPr>
            <a:t>5</a:t>
          </a:r>
        </a:p>
      </dgm:t>
    </dgm:pt>
    <dgm:pt modelId="{C4A9CAFC-AE7E-4A45-B4D9-954309615EB3}" type="parTrans" cxnId="{E6600DC1-ACEF-4D9A-9A80-0A34B932E7E3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F1075EC0-FC7C-4367-9D57-E2706B9D7AB5}" type="sibTrans" cxnId="{E6600DC1-ACEF-4D9A-9A80-0A34B932E7E3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6CB0D2DB-C822-49D2-9F67-7842AE9E1487}">
      <dgm:prSet phldrT="[Text]" custT="1"/>
      <dgm:spPr bwMode="auto">
        <a:noFill/>
      </dgm:spPr>
      <dgm:t>
        <a:bodyPr/>
        <a:lstStyle/>
        <a:p>
          <a:pPr>
            <a:defRPr/>
          </a:pPr>
          <a:r>
            <a:rPr lang="ru-RU" sz="100">
              <a:latin typeface="Arial Narrow"/>
            </a:rPr>
            <a:t>1</a:t>
          </a:r>
        </a:p>
      </dgm:t>
    </dgm:pt>
    <dgm:pt modelId="{55AE2242-D801-45B7-8887-61829446E56C}" type="parTrans" cxnId="{5CCB2F62-1C9A-4F26-B24D-8C385EE5FC8E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DF6FE8F5-4EB5-4A69-A1D3-A31FB22A26F7}" type="sibTrans" cxnId="{5CCB2F62-1C9A-4F26-B24D-8C385EE5FC8E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23F33CAA-5E6A-4B80-BD2C-7F1D0177ED8A}">
      <dgm:prSet phldrT="[Text]" custT="1"/>
      <dgm:spPr bwMode="auto"/>
      <dgm:t>
        <a:bodyPr/>
        <a:lstStyle/>
        <a:p>
          <a:pPr>
            <a:defRPr/>
          </a:pPr>
          <a:r>
            <a:rPr lang="ru-RU" sz="2800">
              <a:latin typeface="Arial Narrow"/>
            </a:rPr>
            <a:t>4</a:t>
          </a:r>
        </a:p>
      </dgm:t>
    </dgm:pt>
    <dgm:pt modelId="{A395D528-EE2C-4DD8-9D77-89B95E39D029}" type="parTrans" cxnId="{E33AA9C4-ECAA-4AA2-93EC-292DF2A66BC8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23CC0AEC-C2FB-40E1-889F-34A72DB0EB9C}" type="sibTrans" cxnId="{E33AA9C4-ECAA-4AA2-93EC-292DF2A66BC8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109BB962-28F7-46C5-A71A-6E37981ED006}">
      <dgm:prSet phldrT="[Text]" custT="1"/>
      <dgm:spPr bwMode="auto"/>
      <dgm:t>
        <a:bodyPr/>
        <a:lstStyle/>
        <a:p>
          <a:pPr>
            <a:defRPr/>
          </a:pPr>
          <a:r>
            <a:rPr lang="ru-RU" sz="2800">
              <a:latin typeface="Arial Narrow"/>
            </a:rPr>
            <a:t>5</a:t>
          </a:r>
        </a:p>
      </dgm:t>
    </dgm:pt>
    <dgm:pt modelId="{A1F3346B-DDFB-4A53-8AED-38DF9CEB1704}" type="parTrans" cxnId="{3891D441-C7A8-4400-AFEC-101B5A679020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69287563-EB1E-4CC3-9B77-CA4CDCC24FAA}" type="sibTrans" cxnId="{3891D441-C7A8-4400-AFEC-101B5A679020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97334E2E-1870-4F20-8F62-1B4199E7DBBA}">
      <dgm:prSet phldrT="[Text]" custT="1"/>
      <dgm:spPr bwMode="auto">
        <a:noFill/>
      </dgm:spPr>
      <dgm:t>
        <a:bodyPr/>
        <a:lstStyle/>
        <a:p>
          <a:pPr>
            <a:defRPr/>
          </a:pPr>
          <a:r>
            <a:rPr lang="ru-RU" sz="100">
              <a:latin typeface="Arial Narrow"/>
            </a:rPr>
            <a:t>7</a:t>
          </a:r>
        </a:p>
      </dgm:t>
    </dgm:pt>
    <dgm:pt modelId="{9D076152-DC1C-4BCA-8792-5EDF254EA860}" type="parTrans" cxnId="{2AA38AE5-EAD3-437B-B832-8296735F10D5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0615718B-39DA-47AE-8C0F-916C2B9B2D58}" type="sibTrans" cxnId="{2AA38AE5-EAD3-437B-B832-8296735F10D5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0DBE5C81-897F-481B-91AF-F999453A493F}">
      <dgm:prSet phldrT="[Text]" custT="1"/>
      <dgm:spPr bwMode="auto">
        <a:noFill/>
      </dgm:spPr>
      <dgm:t>
        <a:bodyPr/>
        <a:lstStyle/>
        <a:p>
          <a:pPr>
            <a:defRPr/>
          </a:pPr>
          <a:r>
            <a:rPr lang="ru-RU" sz="100">
              <a:latin typeface="Arial Narrow"/>
            </a:rPr>
            <a:t>5</a:t>
          </a:r>
        </a:p>
      </dgm:t>
    </dgm:pt>
    <dgm:pt modelId="{3FC6785E-F585-4115-8673-D73F6AF71FE3}" type="parTrans" cxnId="{5E70058B-E873-4B56-993B-EDC5EC29E0BD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9B6BB411-039F-4BED-8B9E-B475716D5816}" type="sibTrans" cxnId="{5E70058B-E873-4B56-993B-EDC5EC29E0BD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42A5FB9F-CB8E-441A-B9DC-74083ACDA84E}">
      <dgm:prSet phldrT="[Text]" custT="1"/>
      <dgm:spPr bwMode="auto">
        <a:noFill/>
      </dgm:spPr>
      <dgm:t>
        <a:bodyPr/>
        <a:lstStyle/>
        <a:p>
          <a:pPr>
            <a:defRPr/>
          </a:pPr>
          <a:r>
            <a:rPr lang="ru-RU" sz="100">
              <a:latin typeface="Arial Narrow"/>
            </a:rPr>
            <a:t>7</a:t>
          </a:r>
        </a:p>
      </dgm:t>
    </dgm:pt>
    <dgm:pt modelId="{93D41472-FDAB-45D3-898C-AB1CEC31ABE2}" type="parTrans" cxnId="{C9E6574F-24FA-42B7-92BD-C98537801181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7544BD55-84B9-41C4-BCFA-0B2284657ED8}" type="sibTrans" cxnId="{C9E6574F-24FA-42B7-92BD-C98537801181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49FA3F52-6A90-4E27-AD9C-5EE73E5A0598}">
      <dgm:prSet phldrT="[Text]" custT="1"/>
      <dgm:spPr bwMode="auto"/>
      <dgm:t>
        <a:bodyPr/>
        <a:lstStyle/>
        <a:p>
          <a:pPr>
            <a:defRPr/>
          </a:pPr>
          <a:r>
            <a:rPr lang="ru-RU" sz="2800">
              <a:latin typeface="Arial Narrow"/>
            </a:rPr>
            <a:t>7</a:t>
          </a:r>
        </a:p>
      </dgm:t>
    </dgm:pt>
    <dgm:pt modelId="{209302A9-B1CE-4FEA-A3EF-B1F4AC305FEF}" type="parTrans" cxnId="{3EBB18D8-E68A-4053-B311-234FBA76C6D6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683438EE-AA8E-4401-B2E7-9D20380D58C6}" type="sibTrans" cxnId="{3EBB18D8-E68A-4053-B311-234FBA76C6D6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8FB62F0C-3E0A-4DBF-BC4C-EC7F10CC9C02}">
      <dgm:prSet phldrT="[Text]" custT="1"/>
      <dgm:spPr bwMode="auto"/>
      <dgm:t>
        <a:bodyPr/>
        <a:lstStyle/>
        <a:p>
          <a:pPr>
            <a:defRPr/>
          </a:pPr>
          <a:r>
            <a:rPr lang="ru-RU" sz="2800">
              <a:latin typeface="Arial Narrow"/>
            </a:rPr>
            <a:t>1</a:t>
          </a:r>
        </a:p>
      </dgm:t>
    </dgm:pt>
    <dgm:pt modelId="{459DDC34-B678-4D35-B43A-85490266ADCF}" type="parTrans" cxnId="{CE1E1827-89D1-4E65-8116-9818C3293A96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0C176952-554D-4943-989A-6D7D3C95FFB0}" type="sibTrans" cxnId="{CE1E1827-89D1-4E65-8116-9818C3293A96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CBC55727-DB74-4A2E-9F59-4CD492A87B5A}">
      <dgm:prSet phldrT="[Text]" custT="1"/>
      <dgm:spPr bwMode="auto">
        <a:noFill/>
      </dgm:spPr>
      <dgm:t>
        <a:bodyPr/>
        <a:lstStyle/>
        <a:p>
          <a:pPr>
            <a:defRPr/>
          </a:pPr>
          <a:r>
            <a:rPr lang="ru-RU" sz="100">
              <a:latin typeface="Arial Narrow"/>
            </a:rPr>
            <a:t>1</a:t>
          </a:r>
        </a:p>
      </dgm:t>
    </dgm:pt>
    <dgm:pt modelId="{BE32818E-5772-45AD-883A-B8C05FABCC2F}" type="parTrans" cxnId="{2F1EF5B6-9970-48E2-9444-116B36EC6420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F3CF29A7-619B-40CF-8D39-00F9D5418E93}" type="sibTrans" cxnId="{2F1EF5B6-9970-48E2-9444-116B36EC6420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B9C59A11-BCC9-4AAA-85B6-BBBE3DEF34C1}">
      <dgm:prSet phldrT="[Text]" custT="1"/>
      <dgm:spPr bwMode="auto"/>
      <dgm:t>
        <a:bodyPr/>
        <a:lstStyle/>
        <a:p>
          <a:pPr>
            <a:defRPr/>
          </a:pPr>
          <a:r>
            <a:rPr lang="ru-RU" sz="2800">
              <a:latin typeface="Arial Narrow"/>
            </a:rPr>
            <a:t>2</a:t>
          </a:r>
        </a:p>
      </dgm:t>
    </dgm:pt>
    <dgm:pt modelId="{B0856C71-C819-4259-8314-83953A040696}" type="parTrans" cxnId="{5DDB2E62-2685-4157-8ACA-A4121EF3251D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084FF5B9-E3B6-4C8A-8CFD-AE475601F046}" type="sibTrans" cxnId="{5DDB2E62-2685-4157-8ACA-A4121EF3251D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8A5D0AD3-8486-4FEC-A1BE-9EA272DE1875}">
      <dgm:prSet phldrT="[Text]" custT="1"/>
      <dgm:spPr bwMode="auto">
        <a:noFill/>
      </dgm:spPr>
      <dgm:t>
        <a:bodyPr/>
        <a:lstStyle/>
        <a:p>
          <a:pPr>
            <a:defRPr/>
          </a:pPr>
          <a:r>
            <a:rPr lang="ru-RU" sz="100">
              <a:latin typeface="Arial Narrow"/>
            </a:rPr>
            <a:t>4</a:t>
          </a:r>
        </a:p>
      </dgm:t>
    </dgm:pt>
    <dgm:pt modelId="{C2553029-7B4C-4A72-83D8-276ABD9CAC1C}" type="parTrans" cxnId="{C976EE54-8392-4030-8FA8-2AB7562331AF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AFE739BB-A45B-415A-BB4F-8EB945B02D66}" type="sibTrans" cxnId="{C976EE54-8392-4030-8FA8-2AB7562331AF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451E1990-84A1-42C0-BAB1-2D5C9112E234}">
      <dgm:prSet phldrT="[Text]" custT="1"/>
      <dgm:spPr bwMode="auto"/>
      <dgm:t>
        <a:bodyPr/>
        <a:lstStyle/>
        <a:p>
          <a:pPr>
            <a:defRPr/>
          </a:pPr>
          <a:r>
            <a:rPr lang="ru-RU" sz="2800">
              <a:latin typeface="Arial Narrow"/>
            </a:rPr>
            <a:t>-</a:t>
          </a:r>
        </a:p>
      </dgm:t>
    </dgm:pt>
    <dgm:pt modelId="{8AEA93E5-0506-4A24-B217-5623B3A7A35C}" type="parTrans" cxnId="{796CAC20-5D90-4507-87CA-C443134AB214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FDF0BE0A-BF63-45A6-87FC-35C8F2F7B412}" type="sibTrans" cxnId="{796CAC20-5D90-4507-87CA-C443134AB214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30D8F6CD-E1BB-4D84-B0E1-AE0DE5E33F6B}">
      <dgm:prSet phldrT="[Text]" custT="1"/>
      <dgm:spPr bwMode="auto"/>
      <dgm:t>
        <a:bodyPr/>
        <a:lstStyle/>
        <a:p>
          <a:pPr>
            <a:defRPr/>
          </a:pPr>
          <a:r>
            <a:rPr lang="ru-RU" sz="2800">
              <a:latin typeface="Arial Narrow"/>
            </a:rPr>
            <a:t>1</a:t>
          </a:r>
        </a:p>
      </dgm:t>
    </dgm:pt>
    <dgm:pt modelId="{66F406E8-E04F-41D9-857F-62CA3A7344E9}" type="parTrans" cxnId="{CAF1CA1B-44BD-4B97-8CB9-0A61C93AE38A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1D56E524-E162-4D64-9E9B-6377548AB475}" type="sibTrans" cxnId="{CAF1CA1B-44BD-4B97-8CB9-0A61C93AE38A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3FDD6DF0-F1D7-4AE6-B14E-EDCD634DBE77}">
      <dgm:prSet phldrT="[Text]" custT="1"/>
      <dgm:spPr bwMode="auto"/>
      <dgm:t>
        <a:bodyPr/>
        <a:lstStyle/>
        <a:p>
          <a:pPr>
            <a:defRPr/>
          </a:pPr>
          <a:r>
            <a:rPr lang="ru-RU" sz="2800">
              <a:latin typeface="Arial Narrow"/>
            </a:rPr>
            <a:t>3</a:t>
          </a:r>
        </a:p>
      </dgm:t>
    </dgm:pt>
    <dgm:pt modelId="{727FA678-1B8E-475D-AAE2-257DE95F1CC6}" type="parTrans" cxnId="{E0152312-653F-44E4-A48E-479B398E2EA9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1F39ADD7-BF9F-43F7-BD97-28A6816F29A4}" type="sibTrans" cxnId="{E0152312-653F-44E4-A48E-479B398E2EA9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9911221F-A327-4653-9491-5A230B8B368E}">
      <dgm:prSet phldrT="[Text]" custT="1"/>
      <dgm:spPr bwMode="auto"/>
      <dgm:t>
        <a:bodyPr/>
        <a:lstStyle/>
        <a:p>
          <a:pPr>
            <a:defRPr/>
          </a:pPr>
          <a:r>
            <a:rPr lang="ru-RU" sz="2800">
              <a:latin typeface="Arial Narrow"/>
            </a:rPr>
            <a:t>4</a:t>
          </a:r>
        </a:p>
      </dgm:t>
    </dgm:pt>
    <dgm:pt modelId="{8127C180-7077-4D3F-98AA-B152632F3890}" type="parTrans" cxnId="{E52007F6-3398-4AA4-8B64-2A5CCF35F2B3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E83BFA7D-C361-45DC-95CB-5A656E6096CE}" type="sibTrans" cxnId="{E52007F6-3398-4AA4-8B64-2A5CCF35F2B3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904C153D-BE8C-41D4-B777-32E1A4C3C482}">
      <dgm:prSet phldrT="[Text]" custT="1"/>
      <dgm:spPr bwMode="auto">
        <a:noFill/>
      </dgm:spPr>
      <dgm:t>
        <a:bodyPr/>
        <a:lstStyle/>
        <a:p>
          <a:pPr>
            <a:defRPr/>
          </a:pPr>
          <a:endParaRPr lang="ru-RU" sz="2800">
            <a:latin typeface="Arial Narrow"/>
          </a:endParaRPr>
        </a:p>
      </dgm:t>
    </dgm:pt>
    <dgm:pt modelId="{A6116622-F890-442D-A348-AF05F14061AC}" type="parTrans" cxnId="{D3A603D2-CBD8-4CD2-80DB-612DB8655702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B5949641-14C7-4CCB-BBCB-40C3C511F270}" type="sibTrans" cxnId="{D3A603D2-CBD8-4CD2-80DB-612DB8655702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E080ECFF-1D37-4E3C-9897-E69A14BF4E68}">
      <dgm:prSet phldrT="[Text]" custT="1"/>
      <dgm:spPr bwMode="auto">
        <a:noFill/>
      </dgm:spPr>
      <dgm:t>
        <a:bodyPr bIns="0"/>
        <a:lstStyle/>
        <a:p>
          <a:pPr>
            <a:defRPr/>
          </a:pPr>
          <a:endParaRPr lang="ru-RU" sz="1200" b="1">
            <a:latin typeface="Arial Narrow"/>
          </a:endParaRPr>
        </a:p>
        <a:p>
          <a:pPr>
            <a:defRPr/>
          </a:pPr>
          <a:endParaRPr lang="ru-RU" sz="1200" b="1">
            <a:latin typeface="Arial Narrow"/>
          </a:endParaRPr>
        </a:p>
        <a:p>
          <a:pPr>
            <a:defRPr/>
          </a:pPr>
          <a:endParaRPr lang="ru-RU" sz="1200" b="1">
            <a:latin typeface="Arial Narrow"/>
          </a:endParaRPr>
        </a:p>
        <a:p>
          <a:pPr>
            <a:defRPr/>
          </a:pPr>
          <a:r>
            <a:rPr lang="ru-RU" sz="1600" b="1">
              <a:latin typeface="Arial Narrow"/>
            </a:rPr>
            <a:t>Постоянные депутатские объединения  -  фракции</a:t>
          </a:r>
          <a:endParaRPr lang="ru-RU" sz="1200" b="1">
            <a:latin typeface="Arial Narrow"/>
          </a:endParaRPr>
        </a:p>
      </dgm:t>
    </dgm:pt>
    <dgm:pt modelId="{B0F657CC-B305-4591-BC6A-AEF15285E81C}" type="parTrans" cxnId="{C04F5078-8AB8-404B-A9A4-29F3926E35E1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B8BFEF8F-E868-4DC0-B6D1-F574AD28E9F8}" type="sibTrans" cxnId="{C04F5078-8AB8-404B-A9A4-29F3926E35E1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5D0AED7D-3640-41BD-92D9-900FB17CE85F}">
      <dgm:prSet phldrT="[Text]" custT="1"/>
      <dgm:spPr bwMode="auto">
        <a:noFill/>
      </dgm:spPr>
      <dgm:t>
        <a:bodyPr tIns="0" bIns="0"/>
        <a:lstStyle/>
        <a:p>
          <a:pPr>
            <a:defRPr/>
          </a:pPr>
          <a:endParaRPr lang="ru-RU" sz="1400" b="1">
            <a:latin typeface="Arial Narrow"/>
          </a:endParaRPr>
        </a:p>
        <a:p>
          <a:pPr>
            <a:defRPr/>
          </a:pPr>
          <a:endParaRPr lang="ru-RU" sz="1400" b="1">
            <a:latin typeface="Arial Narrow"/>
          </a:endParaRPr>
        </a:p>
        <a:p>
          <a:pPr>
            <a:defRPr/>
          </a:pPr>
          <a:endParaRPr lang="ru-RU" sz="1400" b="1">
            <a:latin typeface="Arial Narrow"/>
          </a:endParaRPr>
        </a:p>
        <a:p>
          <a:pPr>
            <a:defRPr/>
          </a:pPr>
          <a:r>
            <a:rPr lang="ru-RU" sz="1800" b="1">
              <a:latin typeface="Arial Narrow"/>
            </a:rPr>
            <a:t>Номер созыва</a:t>
          </a:r>
        </a:p>
      </dgm:t>
    </dgm:pt>
    <dgm:pt modelId="{218D1F93-D61E-4DFB-8FB0-D8E01E13F174}" type="parTrans" cxnId="{D623241A-8B49-4F24-B41F-5891927FEA4D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200F25A9-30F4-464B-A788-1826D682488B}" type="sibTrans" cxnId="{D623241A-8B49-4F24-B41F-5891927FEA4D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4F4F3FD7-47C3-40E8-885E-CFCC43C77821}">
      <dgm:prSet phldrT="[Text]" custT="1"/>
      <dgm:spPr bwMode="auto"/>
      <dgm:t>
        <a:bodyPr/>
        <a:lstStyle/>
        <a:p>
          <a:pPr>
            <a:defRPr/>
          </a:pPr>
          <a:r>
            <a:rPr lang="en-US" sz="2800" b="1">
              <a:latin typeface="Arial Narrow"/>
            </a:rPr>
            <a:t>I</a:t>
          </a:r>
          <a:endParaRPr lang="ru-RU" sz="2800" b="1">
            <a:latin typeface="Arial Narrow"/>
          </a:endParaRPr>
        </a:p>
      </dgm:t>
    </dgm:pt>
    <dgm:pt modelId="{601BD8DC-C17E-4EAD-ADF4-2746968F2198}" type="parTrans" cxnId="{195A6BD6-0717-4415-A1CD-5F9F36A5D08B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D5556D39-39D1-4E3E-80AF-2E570922ACB6}" type="sibTrans" cxnId="{195A6BD6-0717-4415-A1CD-5F9F36A5D08B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3F15DB32-1ADD-4A4F-9B8B-ED657F10296B}">
      <dgm:prSet phldrT="[Text]" custT="1"/>
      <dgm:spPr bwMode="auto"/>
      <dgm:t>
        <a:bodyPr/>
        <a:lstStyle/>
        <a:p>
          <a:pPr>
            <a:defRPr/>
          </a:pPr>
          <a:r>
            <a:rPr lang="en-US" sz="2800" b="1">
              <a:latin typeface="Arial Narrow"/>
            </a:rPr>
            <a:t>II</a:t>
          </a:r>
          <a:endParaRPr lang="ru-RU" sz="2800" b="1">
            <a:latin typeface="Arial Narrow"/>
          </a:endParaRPr>
        </a:p>
      </dgm:t>
    </dgm:pt>
    <dgm:pt modelId="{B118DF24-C7D3-4DB8-B3F6-5392B5D37855}" type="parTrans" cxnId="{C64A06CA-5764-43AF-838C-1DA8D435D3A1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EE1A9B0A-4413-41B1-9DFD-FB6293115FDC}" type="sibTrans" cxnId="{C64A06CA-5764-43AF-838C-1DA8D435D3A1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657E0AD5-6D02-4E0E-8DD0-4E3F1CFFE772}">
      <dgm:prSet phldrT="[Text]" custT="1"/>
      <dgm:spPr bwMode="auto"/>
      <dgm:t>
        <a:bodyPr/>
        <a:lstStyle/>
        <a:p>
          <a:pPr>
            <a:defRPr/>
          </a:pPr>
          <a:r>
            <a:rPr lang="en-US" sz="2800" b="1">
              <a:latin typeface="Arial Narrow"/>
            </a:rPr>
            <a:t>III</a:t>
          </a:r>
          <a:endParaRPr lang="ru-RU" sz="2800" b="1">
            <a:latin typeface="Arial Narrow"/>
          </a:endParaRPr>
        </a:p>
      </dgm:t>
    </dgm:pt>
    <dgm:pt modelId="{254F77BA-CCC9-4349-841F-62C5926AC096}" type="parTrans" cxnId="{36A24189-30D1-49AD-8DE8-7C59B6346B37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59790422-7F98-4244-B2AD-AAF338CD1F6C}" type="sibTrans" cxnId="{36A24189-30D1-49AD-8DE8-7C59B6346B37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DB09C119-514A-41D4-B2C7-80CB079DEECC}">
      <dgm:prSet phldrT="[Text]" custT="1"/>
      <dgm:spPr bwMode="auto"/>
      <dgm:t>
        <a:bodyPr/>
        <a:lstStyle/>
        <a:p>
          <a:pPr>
            <a:defRPr/>
          </a:pPr>
          <a:r>
            <a:rPr lang="en-US" sz="2800" b="1">
              <a:latin typeface="Arial Narrow"/>
            </a:rPr>
            <a:t>IV</a:t>
          </a:r>
          <a:endParaRPr lang="ru-RU" sz="2800" b="1">
            <a:latin typeface="Arial Narrow"/>
          </a:endParaRPr>
        </a:p>
      </dgm:t>
    </dgm:pt>
    <dgm:pt modelId="{23AB60C1-BEB6-4A0C-A9B7-82398F596AF1}" type="parTrans" cxnId="{55BEDFF5-39E9-41D5-BDC7-3EF77930DAEA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906A566B-DD71-4968-9465-44679A7BD394}" type="sibTrans" cxnId="{55BEDFF5-39E9-41D5-BDC7-3EF77930DAEA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2F2FF3C4-EE6C-4436-A358-D23BDC9FC704}">
      <dgm:prSet phldrT="[Text]" custT="1"/>
      <dgm:spPr bwMode="auto"/>
      <dgm:t>
        <a:bodyPr/>
        <a:lstStyle/>
        <a:p>
          <a:pPr>
            <a:defRPr/>
          </a:pPr>
          <a:r>
            <a:rPr lang="en-US" sz="2800" b="1">
              <a:latin typeface="Arial Narrow"/>
            </a:rPr>
            <a:t>V</a:t>
          </a:r>
          <a:endParaRPr lang="ru-RU" sz="2800" b="1">
            <a:latin typeface="Arial Narrow"/>
          </a:endParaRPr>
        </a:p>
      </dgm:t>
    </dgm:pt>
    <dgm:pt modelId="{8C6D438C-3C93-4732-8E76-05C92F164E01}" type="parTrans" cxnId="{9620EB4D-157A-469A-B8BC-E095B43463CC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0BCAC37D-454E-489C-9C08-92CD328C7C3B}" type="sibTrans" cxnId="{9620EB4D-157A-469A-B8BC-E095B43463CC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69E4E5D0-8AFA-4B57-AB16-16C3FD807258}">
      <dgm:prSet phldrT="[Text]" custT="1"/>
      <dgm:spPr bwMode="auto"/>
      <dgm:t>
        <a:bodyPr/>
        <a:lstStyle/>
        <a:p>
          <a:pPr>
            <a:defRPr/>
          </a:pPr>
          <a:r>
            <a:rPr lang="en-US" sz="2800" b="1">
              <a:latin typeface="Arial Narrow"/>
            </a:rPr>
            <a:t>VI</a:t>
          </a:r>
          <a:endParaRPr lang="ru-RU" sz="2800" b="1">
            <a:latin typeface="Arial Narrow"/>
          </a:endParaRPr>
        </a:p>
      </dgm:t>
    </dgm:pt>
    <dgm:pt modelId="{EE9FF2BB-F057-40E2-B6AB-6E060C78BFF2}" type="parTrans" cxnId="{6653E300-AE22-4A1B-BD15-F3F5DA061F56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A4D4080D-A600-4134-8526-9FBFD8AECBEF}" type="sibTrans" cxnId="{6653E300-AE22-4A1B-BD15-F3F5DA061F56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CAA5600F-C955-43EC-9924-3BD924B83516}">
      <dgm:prSet phldrT="[Text]" custT="1"/>
      <dgm:spPr bwMode="auto">
        <a:noFill/>
      </dgm:spPr>
      <dgm:t>
        <a:bodyPr/>
        <a:lstStyle/>
        <a:p>
          <a:pPr>
            <a:defRPr/>
          </a:pPr>
          <a:r>
            <a:rPr lang="ru-RU" sz="100">
              <a:latin typeface="Arial Narrow"/>
            </a:rPr>
            <a:t>50</a:t>
          </a:r>
        </a:p>
      </dgm:t>
    </dgm:pt>
    <dgm:pt modelId="{9C43DD57-F464-4CF9-BB3F-F06A8A9EE807}" type="sibTrans" cxnId="{35984CE7-E762-46B2-A113-0D8455FACD7C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23D5E036-8E9C-4868-93F8-D34B3F554362}" type="parTrans" cxnId="{35984CE7-E762-46B2-A113-0D8455FACD7C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87E717D6-8EE2-492B-920F-0435848D77BD}">
      <dgm:prSet phldrT="[Text]" custT="1"/>
      <dgm:spPr bwMode="auto">
        <a:noFill/>
      </dgm:spPr>
      <dgm:t>
        <a:bodyPr/>
        <a:lstStyle/>
        <a:p>
          <a:pPr>
            <a:defRPr/>
          </a:pPr>
          <a:r>
            <a:rPr lang="ru-RU" sz="100">
              <a:latin typeface="Arial Narrow"/>
            </a:rPr>
            <a:t>0</a:t>
          </a:r>
        </a:p>
      </dgm:t>
    </dgm:pt>
    <dgm:pt modelId="{52BED884-A0EB-4D18-BDB9-8D9BA422BC6E}" type="sibTrans" cxnId="{5CE0E15E-1D29-49E7-9CCE-CF8E4F435FED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CF4BC415-4F01-4556-96DF-9275104EBE1C}" type="parTrans" cxnId="{5CE0E15E-1D29-49E7-9CCE-CF8E4F435FED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616D18A4-679C-40C2-8202-F7EFB56FD4E8}">
      <dgm:prSet phldrT="[Text]" custT="1"/>
      <dgm:spPr bwMode="auto"/>
      <dgm:t>
        <a:bodyPr/>
        <a:lstStyle/>
        <a:p>
          <a:pPr>
            <a:defRPr/>
          </a:pPr>
          <a:r>
            <a:rPr lang="en-US" sz="2800" b="1">
              <a:latin typeface="Arial Narrow"/>
            </a:rPr>
            <a:t>VII</a:t>
          </a:r>
          <a:endParaRPr lang="ru-RU" sz="2800" b="1">
            <a:latin typeface="Arial Narrow"/>
          </a:endParaRPr>
        </a:p>
      </dgm:t>
    </dgm:pt>
    <dgm:pt modelId="{49D557D1-B7FD-4318-A265-84A3464EA6E9}" type="parTrans" cxnId="{397EEBDD-2374-4E61-B4FB-22DD4556046B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14EE8E1E-3A71-4CC2-B21F-3BB89BEEF0F7}" type="sibTrans" cxnId="{397EEBDD-2374-4E61-B4FB-22DD4556046B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62BD5DF0-0A8E-48A7-AC36-BFECEDFC385D}">
      <dgm:prSet phldrT="[Text]" custT="1"/>
      <dgm:spPr bwMode="auto"/>
      <dgm:t>
        <a:bodyPr/>
        <a:lstStyle/>
        <a:p>
          <a:pPr>
            <a:defRPr/>
          </a:pPr>
          <a:r>
            <a:rPr lang="en-US" sz="2800" b="1">
              <a:latin typeface="Arial Narrow"/>
            </a:rPr>
            <a:t>VIII</a:t>
          </a:r>
          <a:endParaRPr lang="ru-RU" sz="2800" b="1">
            <a:latin typeface="Arial Narrow"/>
          </a:endParaRPr>
        </a:p>
      </dgm:t>
    </dgm:pt>
    <dgm:pt modelId="{96535913-633E-4283-8FF8-4EDE597F0A03}" type="parTrans" cxnId="{317CD376-B072-43EB-B1E8-95934B579679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DEFFCB48-D9DA-4BAD-A9E7-6A4DA274490A}" type="sibTrans" cxnId="{317CD376-B072-43EB-B1E8-95934B579679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C93696A4-5A83-470E-998A-30F0ACD2CF39}">
      <dgm:prSet phldrT="[Text]" custT="1"/>
      <dgm:spPr bwMode="auto"/>
      <dgm:t>
        <a:bodyPr/>
        <a:lstStyle/>
        <a:p>
          <a:pPr>
            <a:defRPr/>
          </a:pPr>
          <a:r>
            <a:rPr lang="en-US" sz="2800">
              <a:latin typeface="Arial Narrow"/>
            </a:rPr>
            <a:t>9</a:t>
          </a:r>
          <a:endParaRPr lang="ru-RU" sz="2800">
            <a:latin typeface="Arial Narrow"/>
          </a:endParaRPr>
        </a:p>
      </dgm:t>
    </dgm:pt>
    <dgm:pt modelId="{4BBAEE03-4B1F-450E-AFD3-1E1467467CBD}" type="parTrans" cxnId="{B30F0443-1B98-4890-B942-5650DD8A01DD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5314979F-2DF6-4594-A991-7513AE6D11F0}" type="sibTrans" cxnId="{B30F0443-1B98-4890-B942-5650DD8A01DD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8A2BC955-8E52-42D7-A2E6-DC89AC458E78}">
      <dgm:prSet phldrT="[Text]" custT="1"/>
      <dgm:spPr bwMode="auto"/>
      <dgm:t>
        <a:bodyPr/>
        <a:lstStyle/>
        <a:p>
          <a:pPr>
            <a:defRPr/>
          </a:pPr>
          <a:r>
            <a:rPr lang="en-US" sz="2800">
              <a:latin typeface="Arial Narrow"/>
            </a:rPr>
            <a:t>5</a:t>
          </a:r>
          <a:endParaRPr lang="ru-RU" sz="2800">
            <a:latin typeface="Arial Narrow"/>
          </a:endParaRPr>
        </a:p>
      </dgm:t>
    </dgm:pt>
    <dgm:pt modelId="{9D4B2A0F-D889-4E2A-9D44-D8E7F619F034}" type="parTrans" cxnId="{CDF0D0C8-2ED4-4FBA-BDC3-C64264B88C5D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C97AD19D-5A78-49E5-90AB-078E390BBF79}" type="sibTrans" cxnId="{CDF0D0C8-2ED4-4FBA-BDC3-C64264B88C5D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AC457F89-41A3-46E8-8F2D-2289115D8964}" type="pres">
      <dgm:prSet presAssocID="{9D0E8D4A-80D2-476A-AA6B-CA56AF436299}" presName="theList" presStyleCnt="0">
        <dgm:presLayoutVars>
          <dgm:dir/>
          <dgm:animLvl val="lvl"/>
          <dgm:resizeHandles val="exact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29E2D64A-5B7C-4FDC-A050-58502D9B7127}" type="pres">
      <dgm:prSet presAssocID="{5D0AED7D-3640-41BD-92D9-900FB17CE85F}" presName="compNode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DB1180B2-E852-4036-A708-B7D7C4C12C4D}" type="pres">
      <dgm:prSet presAssocID="{5D0AED7D-3640-41BD-92D9-900FB17CE85F}" presName="aNode" presStyleLbl="bgShp" presStyleIdx="0" presStyleCnt="6"/>
      <dgm:spPr bwMode="auto"/>
      <dgm:t>
        <a:bodyPr/>
        <a:lstStyle/>
        <a:p>
          <a:pPr>
            <a:defRPr/>
          </a:pPr>
          <a:endParaRPr lang="ru-RU"/>
        </a:p>
      </dgm:t>
    </dgm:pt>
    <dgm:pt modelId="{D19EEB0C-36B5-49B4-AAA6-9D2C45FDAB78}" type="pres">
      <dgm:prSet presAssocID="{5D0AED7D-3640-41BD-92D9-900FB17CE85F}" presName="textNode" presStyleLbl="bgShp" presStyleIdx="0" presStyleCnt="6"/>
      <dgm:spPr bwMode="auto"/>
      <dgm:t>
        <a:bodyPr/>
        <a:lstStyle/>
        <a:p>
          <a:pPr>
            <a:defRPr/>
          </a:pPr>
          <a:endParaRPr lang="ru-RU"/>
        </a:p>
      </dgm:t>
    </dgm:pt>
    <dgm:pt modelId="{4A42B088-D7AE-4919-A660-397D092E6946}" type="pres">
      <dgm:prSet presAssocID="{5D0AED7D-3640-41BD-92D9-900FB17CE85F}" presName="compChildNode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9314572E-1ED3-4DEA-AF48-C0D9A6924487}" type="pres">
      <dgm:prSet presAssocID="{5D0AED7D-3640-41BD-92D9-900FB17CE85F}" presName="theInnerList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745C17C3-755B-4354-BF0D-393E4A1B0F05}" type="pres">
      <dgm:prSet presAssocID="{4F4F3FD7-47C3-40E8-885E-CFCC43C77821}" presName="childNode" presStyleLbl="node1" presStyleIdx="0" presStyleCnt="40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E3D6683C-1ADD-4505-B8EF-271DF29951F1}" type="pres">
      <dgm:prSet presAssocID="{4F4F3FD7-47C3-40E8-885E-CFCC43C77821}" presName="aSpace2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09E8BD98-48CE-416D-A32F-A5D5E60BF27B}" type="pres">
      <dgm:prSet presAssocID="{3F15DB32-1ADD-4A4F-9B8B-ED657F10296B}" presName="childNode" presStyleLbl="node1" presStyleIdx="1" presStyleCnt="40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CF93E743-9497-4194-9FFB-00AD3A903792}" type="pres">
      <dgm:prSet presAssocID="{3F15DB32-1ADD-4A4F-9B8B-ED657F10296B}" presName="aSpace2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8EF666C2-D9CF-4870-99A3-3FC343A415DC}" type="pres">
      <dgm:prSet presAssocID="{657E0AD5-6D02-4E0E-8DD0-4E3F1CFFE772}" presName="childNode" presStyleLbl="node1" presStyleIdx="2" presStyleCnt="40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7E6A4E36-044E-4450-913D-CCA29E60834F}" type="pres">
      <dgm:prSet presAssocID="{657E0AD5-6D02-4E0E-8DD0-4E3F1CFFE772}" presName="aSpace2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BEEF274F-E6FC-46A6-9B9D-C778D41324E6}" type="pres">
      <dgm:prSet presAssocID="{DB09C119-514A-41D4-B2C7-80CB079DEECC}" presName="childNode" presStyleLbl="node1" presStyleIdx="3" presStyleCnt="40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938E33E5-B8BE-4F9A-99D7-78F1B3CEF3C8}" type="pres">
      <dgm:prSet presAssocID="{DB09C119-514A-41D4-B2C7-80CB079DEECC}" presName="aSpace2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B0D6EF27-41EB-4AF8-8058-B9D95EBAD10F}" type="pres">
      <dgm:prSet presAssocID="{2F2FF3C4-EE6C-4436-A358-D23BDC9FC704}" presName="childNode" presStyleLbl="node1" presStyleIdx="4" presStyleCnt="40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8ED1045F-3675-40BB-BC89-4590FDDC2B79}" type="pres">
      <dgm:prSet presAssocID="{2F2FF3C4-EE6C-4436-A358-D23BDC9FC704}" presName="aSpace2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876CCB03-E10F-4B0B-829D-6EEF74C16B1A}" type="pres">
      <dgm:prSet presAssocID="{69E4E5D0-8AFA-4B57-AB16-16C3FD807258}" presName="childNode" presStyleLbl="node1" presStyleIdx="5" presStyleCnt="40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E576160A-9834-4884-90D6-1E1F074D04C1}" type="pres">
      <dgm:prSet presAssocID="{69E4E5D0-8AFA-4B57-AB16-16C3FD807258}" presName="aSpace2" presStyleCnt="0"/>
      <dgm:spPr bwMode="auto"/>
    </dgm:pt>
    <dgm:pt modelId="{30FC3B42-9AF0-4652-8F73-BF258D9E62D7}" type="pres">
      <dgm:prSet presAssocID="{616D18A4-679C-40C2-8202-F7EFB56FD4E8}" presName="childNode" presStyleLbl="node1" presStyleIdx="6" presStyleCnt="40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01CE32BC-92A2-4B62-AF19-AA05DE8E21D4}" type="pres">
      <dgm:prSet presAssocID="{616D18A4-679C-40C2-8202-F7EFB56FD4E8}" presName="aSpace2" presStyleCnt="0"/>
      <dgm:spPr bwMode="auto"/>
    </dgm:pt>
    <dgm:pt modelId="{E18DE965-342A-4A15-B00A-DBE96791C940}" type="pres">
      <dgm:prSet presAssocID="{62BD5DF0-0A8E-48A7-AC36-BFECEDFC385D}" presName="childNode" presStyleLbl="node1" presStyleIdx="7" presStyleCnt="40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E036E979-46BB-4EEF-BFA4-A5E1435DD88B}" type="pres">
      <dgm:prSet presAssocID="{5D0AED7D-3640-41BD-92D9-900FB17CE85F}" presName="aSpace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745CDA2B-90FC-4AAC-ACC1-F79F7328FCCB}" type="pres">
      <dgm:prSet presAssocID="{51C4ABA8-8B48-48F6-9245-D30BD261541A}" presName="compNode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0C8CCECB-F0B3-4BB5-BB27-5562BC950751}" type="pres">
      <dgm:prSet presAssocID="{51C4ABA8-8B48-48F6-9245-D30BD261541A}" presName="aNode" presStyleLbl="bgShp" presStyleIdx="1" presStyleCnt="6" custLinFactNeighborX="3109"/>
      <dgm:spPr bwMode="auto"/>
      <dgm:t>
        <a:bodyPr/>
        <a:lstStyle/>
        <a:p>
          <a:pPr>
            <a:defRPr/>
          </a:pPr>
          <a:endParaRPr lang="ru-RU"/>
        </a:p>
      </dgm:t>
    </dgm:pt>
    <dgm:pt modelId="{997AA022-8B6A-4280-A2AD-304F61BDC797}" type="pres">
      <dgm:prSet presAssocID="{51C4ABA8-8B48-48F6-9245-D30BD261541A}" presName="textNode" presStyleLbl="bgShp" presStyleIdx="1" presStyleCnt="6"/>
      <dgm:spPr bwMode="auto"/>
      <dgm:t>
        <a:bodyPr/>
        <a:lstStyle/>
        <a:p>
          <a:pPr>
            <a:defRPr/>
          </a:pPr>
          <a:endParaRPr lang="ru-RU"/>
        </a:p>
      </dgm:t>
    </dgm:pt>
    <dgm:pt modelId="{8367F358-E8D8-419E-A5AC-F5436EB085E0}" type="pres">
      <dgm:prSet presAssocID="{51C4ABA8-8B48-48F6-9245-D30BD261541A}" presName="compChildNode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C32ABEE0-F4D8-43D8-BA73-C6F9284CE1BD}" type="pres">
      <dgm:prSet presAssocID="{51C4ABA8-8B48-48F6-9245-D30BD261541A}" presName="theInnerList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6568FE30-5B4C-4A33-B37D-713BC00E7CF7}" type="pres">
      <dgm:prSet presAssocID="{5CD19858-DE5B-43B9-BE3F-D43964DDAAAC}" presName="childNode" presStyleLbl="node1" presStyleIdx="8" presStyleCnt="40" custScaleY="6959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41F034A1-2036-4CD0-BBEC-EBA9B906C93F}" type="pres">
      <dgm:prSet presAssocID="{5CD19858-DE5B-43B9-BE3F-D43964DDAAAC}" presName="aSpace2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E30FE632-3583-4271-A45A-C0FC971ED1E8}" type="pres">
      <dgm:prSet presAssocID="{5D594F71-1D19-4AF1-B840-8AFF390818CB}" presName="childNode" presStyleLbl="node1" presStyleIdx="9" presStyleCnt="40" custScaleY="946801" custLinFactY="-5706" custLinFactNeighborX="4225" custLinFactNeighborY="-100000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484E124B-C7B6-4211-9337-164EF5CE6814}" type="pres">
      <dgm:prSet presAssocID="{5D594F71-1D19-4AF1-B840-8AFF390818CB}" presName="aSpace2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FAE877ED-3E44-43ED-AEA4-FB1D0739B36E}" type="pres">
      <dgm:prSet presAssocID="{CAA5600F-C955-43EC-9924-3BD924B83516}" presName="childNode" presStyleLbl="node1" presStyleIdx="10" presStyleCnt="40" custScaleY="6778" custLinFactY="30524" custLinFactNeighborX="4858" custLinFactNeighborY="100000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844C515D-F82D-4230-B4C4-3F7DD1CF5EBC}" type="pres">
      <dgm:prSet presAssocID="{CAA5600F-C955-43EC-9924-3BD924B83516}" presName="aSpace2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024680AB-3D0F-4C18-A697-EF9CB6F2CE02}" type="pres">
      <dgm:prSet presAssocID="{9DE68B94-19CE-4681-8FDE-97C822936FD3}" presName="childNode" presStyleLbl="node1" presStyleIdx="11" presStyleCnt="40" custFlipVert="1" custScaleY="6750" custLinFactY="10934" custLinFactNeighborX="-1296" custLinFactNeighborY="100000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8CB2B8E0-AB0E-4D7C-A721-83472B92EDAD}" type="pres">
      <dgm:prSet presAssocID="{9DE68B94-19CE-4681-8FDE-97C822936FD3}" presName="aSpace2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72B32D01-DB4D-4CC3-95F4-6C3B29A0C2D3}" type="pres">
      <dgm:prSet presAssocID="{479F5430-6340-49E5-8A74-BE0C459F329A}" presName="childNode" presStyleLbl="node1" presStyleIdx="12" presStyleCnt="40" custScaleY="1674195" custLinFactY="10324" custLinFactNeighborX="4100" custLinFactNeighborY="100000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6FE9622F-3B74-4E25-BE25-9ACE3EF357CC}" type="pres">
      <dgm:prSet presAssocID="{479F5430-6340-49E5-8A74-BE0C459F329A}" presName="aSpace2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68246297-E1A9-4710-9741-B295F2B84E95}" type="pres">
      <dgm:prSet presAssocID="{36C230E2-88EA-4B47-AE35-8BEBABB44CB8}" presName="childNode" presStyleLbl="node1" presStyleIdx="13" presStyleCnt="40" custScaleY="6331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48533632-51B4-49AA-AED4-D785A69A5B18}" type="pres">
      <dgm:prSet presAssocID="{51C4ABA8-8B48-48F6-9245-D30BD261541A}" presName="aSpace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ABEE2F53-3E71-42FA-9B8B-3C547F73E0E3}" type="pres">
      <dgm:prSet presAssocID="{7AB8CA0B-F7C0-4DDF-846C-281EEA88CB25}" presName="compNode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EAFC5855-45B2-4159-ACE6-03335B0270FC}" type="pres">
      <dgm:prSet presAssocID="{7AB8CA0B-F7C0-4DDF-846C-281EEA88CB25}" presName="aNode" presStyleLbl="bgShp" presStyleIdx="2" presStyleCnt="6" custScaleX="106207"/>
      <dgm:spPr bwMode="auto"/>
      <dgm:t>
        <a:bodyPr/>
        <a:lstStyle/>
        <a:p>
          <a:pPr>
            <a:defRPr/>
          </a:pPr>
          <a:endParaRPr lang="ru-RU"/>
        </a:p>
      </dgm:t>
    </dgm:pt>
    <dgm:pt modelId="{73C1A4D7-E6EB-41A1-8B23-901F0DC95A1F}" type="pres">
      <dgm:prSet presAssocID="{7AB8CA0B-F7C0-4DDF-846C-281EEA88CB25}" presName="textNode" presStyleLbl="bgShp" presStyleIdx="2" presStyleCnt="6"/>
      <dgm:spPr bwMode="auto"/>
      <dgm:t>
        <a:bodyPr/>
        <a:lstStyle/>
        <a:p>
          <a:pPr>
            <a:defRPr/>
          </a:pPr>
          <a:endParaRPr lang="ru-RU"/>
        </a:p>
      </dgm:t>
    </dgm:pt>
    <dgm:pt modelId="{B47933DA-9C15-4163-B7A3-F3DD47F6FD15}" type="pres">
      <dgm:prSet presAssocID="{7AB8CA0B-F7C0-4DDF-846C-281EEA88CB25}" presName="compChildNode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F5CF6699-0D7A-43BA-B587-2B769EC1AB9D}" type="pres">
      <dgm:prSet presAssocID="{7AB8CA0B-F7C0-4DDF-846C-281EEA88CB25}" presName="theInnerList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F06D1465-7B3E-4BC0-B874-25D6850BFF6B}" type="pres">
      <dgm:prSet presAssocID="{49285282-5466-4253-BBB4-C7D619F17C40}" presName="childNode" presStyleLbl="node1" presStyleIdx="14" presStyleCnt="40" custScaleY="131844" custLinFactNeighborX="-1620" custLinFactNeighborY="46703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ACC58879-468C-49A2-B57C-E5CB9B6C54D6}" type="pres">
      <dgm:prSet presAssocID="{49285282-5466-4253-BBB4-C7D619F17C40}" presName="aSpace2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20C6B0F3-002E-4056-8F02-EB12D9679189}" type="pres">
      <dgm:prSet presAssocID="{874E12AD-5B0A-42B6-841B-F60C1BB25495}" presName="childNode" presStyleLbl="node1" presStyleIdx="15" presStyleCnt="40" custScaleY="8423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12AAA3EA-D49C-4993-836D-B0A1CC3A4BB5}" type="pres">
      <dgm:prSet presAssocID="{874E12AD-5B0A-42B6-841B-F60C1BB25495}" presName="aSpace2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CE6E4316-C90F-4B40-8007-21D6DFB7B7AD}" type="pres">
      <dgm:prSet presAssocID="{BBABAD01-C35F-4C85-A3C8-7A0AA003D32D}" presName="childNode" presStyleLbl="node1" presStyleIdx="16" presStyleCnt="40" custScaleY="5878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DD71BB86-57BB-4223-AE40-FC2357FFB72E}" type="pres">
      <dgm:prSet presAssocID="{BBABAD01-C35F-4C85-A3C8-7A0AA003D32D}" presName="aSpace2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C1857750-7357-4FC0-B939-8046A13C7129}" type="pres">
      <dgm:prSet presAssocID="{49797E93-AB30-4849-B5D0-AB982F9D2907}" presName="childNode" presStyleLbl="node1" presStyleIdx="17" presStyleCnt="40" custScaleY="269599" custLinFactNeighborX="-947" custLinFactNeighborY="-57833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C438F02C-D217-4233-9274-79E4498BD3DC}" type="pres">
      <dgm:prSet presAssocID="{49797E93-AB30-4849-B5D0-AB982F9D2907}" presName="aSpace2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FDEED9EF-6350-43E6-B896-5EABCD37E689}" type="pres">
      <dgm:prSet presAssocID="{69B8861B-CB71-44DF-8C8C-C11E01AC0378}" presName="childNode" presStyleLbl="node1" presStyleIdx="18" presStyleCnt="40" custScaleY="10278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501D1C0D-A89D-4643-9743-354D16F74888}" type="pres">
      <dgm:prSet presAssocID="{69B8861B-CB71-44DF-8C8C-C11E01AC0378}" presName="aSpace2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AA3741E7-F3DC-4642-B91E-6EC3149FAA85}" type="pres">
      <dgm:prSet presAssocID="{2773AECE-586C-49EE-A350-6618C49DC178}" presName="childNode" presStyleLbl="node1" presStyleIdx="19" presStyleCnt="40" custScaleY="294774" custLinFactNeighborX="-947" custLinFactNeighborY="9166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D81D3594-999A-41FF-9A20-95F18E6EE734}" type="pres">
      <dgm:prSet presAssocID="{7AB8CA0B-F7C0-4DDF-846C-281EEA88CB25}" presName="aSpace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80BD76F0-1582-4373-8B76-61F8F7D5CD8D}" type="pres">
      <dgm:prSet presAssocID="{F122A463-BEF1-4971-A6E4-21D5EF27C56D}" presName="compNode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66B5F085-276F-4157-9B56-BD3C33D9477E}" type="pres">
      <dgm:prSet presAssocID="{F122A463-BEF1-4971-A6E4-21D5EF27C56D}" presName="aNode" presStyleLbl="bgShp" presStyleIdx="3" presStyleCnt="6" custScaleX="105402"/>
      <dgm:spPr bwMode="auto"/>
      <dgm:t>
        <a:bodyPr/>
        <a:lstStyle/>
        <a:p>
          <a:pPr>
            <a:defRPr/>
          </a:pPr>
          <a:endParaRPr lang="ru-RU"/>
        </a:p>
      </dgm:t>
    </dgm:pt>
    <dgm:pt modelId="{8D57113D-0BD7-488D-B935-545436A72FCA}" type="pres">
      <dgm:prSet presAssocID="{F122A463-BEF1-4971-A6E4-21D5EF27C56D}" presName="textNode" presStyleLbl="bgShp" presStyleIdx="3" presStyleCnt="6"/>
      <dgm:spPr bwMode="auto"/>
      <dgm:t>
        <a:bodyPr/>
        <a:lstStyle/>
        <a:p>
          <a:pPr>
            <a:defRPr/>
          </a:pPr>
          <a:endParaRPr lang="ru-RU"/>
        </a:p>
      </dgm:t>
    </dgm:pt>
    <dgm:pt modelId="{96CB70AB-BB36-4CD0-BBB9-2FFE4B1CE6AD}" type="pres">
      <dgm:prSet presAssocID="{F122A463-BEF1-4971-A6E4-21D5EF27C56D}" presName="compChildNode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D9C26A2B-A062-4312-9780-F5B1B8B695D3}" type="pres">
      <dgm:prSet presAssocID="{F122A463-BEF1-4971-A6E4-21D5EF27C56D}" presName="theInnerList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48992C6C-D44C-4858-A5FB-BC92071F92DC}" type="pres">
      <dgm:prSet presAssocID="{23F33CAA-5E6A-4B80-BD2C-7F1D0177ED8A}" presName="childNode" presStyleLbl="node1" presStyleIdx="20" presStyleCnt="40" custScaleY="80586" custLinFactNeighborX="-3562" custLinFactNeighborY="15809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FBF89AF0-94CD-4C2D-AC3A-7DDE5C7FC893}" type="pres">
      <dgm:prSet presAssocID="{23F33CAA-5E6A-4B80-BD2C-7F1D0177ED8A}" presName="aSpace2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42A5DB70-F985-4539-AFB9-3F9837183E7B}" type="pres">
      <dgm:prSet presAssocID="{109BB962-28F7-46C5-A71A-6E37981ED006}" presName="childNode" presStyleLbl="node1" presStyleIdx="21" presStyleCnt="40" custScaleY="246090" custLinFactY="16682" custLinFactNeighborX="-2008" custLinFactNeighborY="100000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7106647E-F483-42D2-B9DC-8C33770517F2}" type="pres">
      <dgm:prSet presAssocID="{109BB962-28F7-46C5-A71A-6E37981ED006}" presName="aSpace2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63522780-C6D0-467A-BFBF-C251776B8A6E}" type="pres">
      <dgm:prSet presAssocID="{0DBE5C81-897F-481B-91AF-F999453A493F}" presName="childNode" presStyleLbl="node1" presStyleIdx="22" presStyleCnt="40" custFlipVert="1" custScaleY="5822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917ADB43-A6BB-42D0-A3E1-44731117C76E}" type="pres">
      <dgm:prSet presAssocID="{0DBE5C81-897F-481B-91AF-F999453A493F}" presName="aSpace2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69E94317-7EE9-4534-B5B9-FB51A229B671}" type="pres">
      <dgm:prSet presAssocID="{97334E2E-1870-4F20-8F62-1B4199E7DBBA}" presName="childNode" presStyleLbl="node1" presStyleIdx="23" presStyleCnt="40" custFlipVert="1" custScaleY="5899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A542032E-5E2C-4613-866A-3AE8260A70EB}" type="pres">
      <dgm:prSet presAssocID="{97334E2E-1870-4F20-8F62-1B4199E7DBBA}" presName="aSpace2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51A625CE-4C7F-4113-A624-9EE8512E0AF3}" type="pres">
      <dgm:prSet presAssocID="{42A5FB9F-CB8E-441A-B9DC-74083ACDA84E}" presName="childNode" presStyleLbl="node1" presStyleIdx="24" presStyleCnt="40" custScaleY="5050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B207E45D-0FF1-4D49-92D1-475CC747292B}" type="pres">
      <dgm:prSet presAssocID="{42A5FB9F-CB8E-441A-B9DC-74083ACDA84E}" presName="aSpace2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C30722D4-37D1-439A-A659-A8F98E69327D}" type="pres">
      <dgm:prSet presAssocID="{49FA3F52-6A90-4E27-AD9C-5EE73E5A0598}" presName="childNode" presStyleLbl="node1" presStyleIdx="25" presStyleCnt="40" custScaleY="509023" custLinFactNeighborX="-1869" custLinFactNeighborY="-75768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18FE31CB-99A3-4B7D-AE94-631716ACFD46}" type="pres">
      <dgm:prSet presAssocID="{49FA3F52-6A90-4E27-AD9C-5EE73E5A0598}" presName="aSpace2" presStyleCnt="0"/>
      <dgm:spPr bwMode="auto"/>
    </dgm:pt>
    <dgm:pt modelId="{2B46FC65-B67B-434B-B984-DBD9D2B1ED8F}" type="pres">
      <dgm:prSet presAssocID="{C93696A4-5A83-470E-998A-30F0ACD2CF39}" presName="childNode" presStyleLbl="node1" presStyleIdx="26" presStyleCnt="40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F203A28C-ED91-4F1A-B3F8-170B7C58401D}" type="pres">
      <dgm:prSet presAssocID="{F122A463-BEF1-4971-A6E4-21D5EF27C56D}" presName="aSpace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744713AF-045A-40E4-A032-167174FB182A}" type="pres">
      <dgm:prSet presAssocID="{E080ECFF-1D37-4E3C-9897-E69A14BF4E68}" presName="compNode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D045E168-07E1-4AFC-9E1F-18C3A178B042}" type="pres">
      <dgm:prSet presAssocID="{E080ECFF-1D37-4E3C-9897-E69A14BF4E68}" presName="aNode" presStyleLbl="bgShp" presStyleIdx="4" presStyleCnt="6"/>
      <dgm:spPr bwMode="auto"/>
      <dgm:t>
        <a:bodyPr/>
        <a:lstStyle/>
        <a:p>
          <a:pPr>
            <a:defRPr/>
          </a:pPr>
          <a:endParaRPr lang="ru-RU"/>
        </a:p>
      </dgm:t>
    </dgm:pt>
    <dgm:pt modelId="{2A2E5522-3C91-4ABE-B0CD-33667066AC58}" type="pres">
      <dgm:prSet presAssocID="{E080ECFF-1D37-4E3C-9897-E69A14BF4E68}" presName="textNode" presStyleLbl="bgShp" presStyleIdx="4" presStyleCnt="6"/>
      <dgm:spPr bwMode="auto"/>
      <dgm:t>
        <a:bodyPr/>
        <a:lstStyle/>
        <a:p>
          <a:pPr>
            <a:defRPr/>
          </a:pPr>
          <a:endParaRPr lang="ru-RU"/>
        </a:p>
      </dgm:t>
    </dgm:pt>
    <dgm:pt modelId="{2E8B7C07-45EB-475E-B37D-59E93417EA89}" type="pres">
      <dgm:prSet presAssocID="{E080ECFF-1D37-4E3C-9897-E69A14BF4E68}" presName="compChildNode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A7EFDC52-01A6-4683-B09E-D62338766970}" type="pres">
      <dgm:prSet presAssocID="{E080ECFF-1D37-4E3C-9897-E69A14BF4E68}" presName="theInnerList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91CAE346-EF19-4323-AA4A-E915E79813E9}" type="pres">
      <dgm:prSet presAssocID="{6CB0D2DB-C822-49D2-9F67-7842AE9E1487}" presName="childNode" presStyleLbl="node1" presStyleIdx="27" presStyleCnt="40" custScaleY="5459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EDB3D8C6-2257-435E-9473-A692494515F4}" type="pres">
      <dgm:prSet presAssocID="{6CB0D2DB-C822-49D2-9F67-7842AE9E1487}" presName="aSpace2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B1CEDABB-581F-46B9-8153-03F2621FFBE1}" type="pres">
      <dgm:prSet presAssocID="{8FB62F0C-3E0A-4DBF-BC4C-EC7F10CC9C02}" presName="childNode" presStyleLbl="node1" presStyleIdx="28" presStyleCnt="40" custScaleY="316627" custLinFactY="-3554" custLinFactNeighborX="-2591" custLinFactNeighborY="-100000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0BD0D7BA-C9C5-4604-9530-3B46FC9721C6}" type="pres">
      <dgm:prSet presAssocID="{8FB62F0C-3E0A-4DBF-BC4C-EC7F10CC9C02}" presName="aSpace2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85D2D386-DEEA-4444-8EEB-EC1DA2016929}" type="pres">
      <dgm:prSet presAssocID="{CBC55727-DB74-4A2E-9F59-4CD492A87B5A}" presName="childNode" presStyleLbl="node1" presStyleIdx="29" presStyleCnt="40" custScaleY="5459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E671DE4F-4025-4BE4-9620-02643EC34C60}" type="pres">
      <dgm:prSet presAssocID="{CBC55727-DB74-4A2E-9F59-4CD492A87B5A}" presName="aSpace2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CDCEBC08-28EF-44F7-870B-08363C82386E}" type="pres">
      <dgm:prSet presAssocID="{B9C59A11-BCC9-4AAA-85B6-BBBE3DEF34C1}" presName="childNode" presStyleLbl="node1" presStyleIdx="30" presStyleCnt="40" custScaleY="91631" custLinFactY="-14335" custLinFactNeighborX="-4533" custLinFactNeighborY="-100000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87C75B89-0BF4-49E3-85BB-D7B764A42681}" type="pres">
      <dgm:prSet presAssocID="{B9C59A11-BCC9-4AAA-85B6-BBBE3DEF34C1}" presName="aSpace2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7E8AF7EE-785A-41E1-A9B0-16ECE03E7228}" type="pres">
      <dgm:prSet presAssocID="{8A5D0AD3-8486-4FEC-A1BE-9EA272DE1875}" presName="childNode" presStyleLbl="node1" presStyleIdx="31" presStyleCnt="40" custScaleY="5459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BAEA443B-2571-44C4-BF7B-60D5F8BF89E2}" type="pres">
      <dgm:prSet presAssocID="{8A5D0AD3-8486-4FEC-A1BE-9EA272DE1875}" presName="aSpace2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FFD5E536-0377-458C-B385-D643EA4BFB2B}" type="pres">
      <dgm:prSet presAssocID="{13B7F263-0712-4641-8FC5-73AF1FEFCD25}" presName="childNode" presStyleLbl="node1" presStyleIdx="32" presStyleCnt="40" custScaleY="163067" custLinFactY="-20333" custLinFactNeighborX="-3562" custLinFactNeighborY="-100000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68843F65-3D62-465C-9E1A-1CBC4A012062}" type="pres">
      <dgm:prSet presAssocID="{13B7F263-0712-4641-8FC5-73AF1FEFCD25}" presName="aSpace2" presStyleCnt="0"/>
      <dgm:spPr bwMode="auto"/>
    </dgm:pt>
    <dgm:pt modelId="{DEB69D9E-7A7F-40A1-B57F-9E3CB29E9792}" type="pres">
      <dgm:prSet presAssocID="{8A2BC955-8E52-42D7-A2E6-DC89AC458E78}" presName="childNode" presStyleLbl="node1" presStyleIdx="33" presStyleCnt="40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188B6A53-D2E0-4FA3-8651-9C2DB94EC223}" type="pres">
      <dgm:prSet presAssocID="{E080ECFF-1D37-4E3C-9897-E69A14BF4E68}" presName="aSpace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B170958F-6283-42EF-8BEC-4130AABE8582}" type="pres">
      <dgm:prSet presAssocID="{35F4CFD3-D2F6-4926-9EE1-C3F865ED4472}" presName="compNode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A2182FC5-E94B-4547-9F9B-0ACEFDCCE11F}" type="pres">
      <dgm:prSet presAssocID="{35F4CFD3-D2F6-4926-9EE1-C3F865ED4472}" presName="aNode" presStyleLbl="bgShp" presStyleIdx="5" presStyleCnt="6" custScaleX="113665"/>
      <dgm:spPr bwMode="auto"/>
      <dgm:t>
        <a:bodyPr/>
        <a:lstStyle/>
        <a:p>
          <a:pPr>
            <a:defRPr/>
          </a:pPr>
          <a:endParaRPr lang="ru-RU"/>
        </a:p>
      </dgm:t>
    </dgm:pt>
    <dgm:pt modelId="{BCD13C01-36F5-476D-9CE6-359F225D75EE}" type="pres">
      <dgm:prSet presAssocID="{35F4CFD3-D2F6-4926-9EE1-C3F865ED4472}" presName="textNode" presStyleLbl="bgShp" presStyleIdx="5" presStyleCnt="6"/>
      <dgm:spPr bwMode="auto"/>
      <dgm:t>
        <a:bodyPr/>
        <a:lstStyle/>
        <a:p>
          <a:pPr>
            <a:defRPr/>
          </a:pPr>
          <a:endParaRPr lang="ru-RU"/>
        </a:p>
      </dgm:t>
    </dgm:pt>
    <dgm:pt modelId="{D11F5CC3-B590-4820-86F2-B392EA213B6F}" type="pres">
      <dgm:prSet presAssocID="{35F4CFD3-D2F6-4926-9EE1-C3F865ED4472}" presName="compChildNode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BA8B6B20-5C58-4464-BBB1-260AC62E0057}" type="pres">
      <dgm:prSet presAssocID="{35F4CFD3-D2F6-4926-9EE1-C3F865ED4472}" presName="theInnerList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ED205080-44A4-486A-8A31-24C00B8CC736}" type="pres">
      <dgm:prSet presAssocID="{451E1990-84A1-42C0-BAB1-2D5C9112E234}" presName="childNode" presStyleLbl="node1" presStyleIdx="34" presStyleCnt="40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1DA3FF6B-60D0-4D88-8181-6F1CFFEF8075}" type="pres">
      <dgm:prSet presAssocID="{451E1990-84A1-42C0-BAB1-2D5C9112E234}" presName="aSpace2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2BF5E75F-E87D-4092-AA43-8840B8DB4251}" type="pres">
      <dgm:prSet presAssocID="{30D8F6CD-E1BB-4D84-B0E1-AE0DE5E33F6B}" presName="childNode" presStyleLbl="node1" presStyleIdx="35" presStyleCnt="40" custLinFactNeighborX="-983" custLinFactNeighborY="59563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D8E695A1-EB18-46B0-ACEA-2C4E659D8965}" type="pres">
      <dgm:prSet presAssocID="{30D8F6CD-E1BB-4D84-B0E1-AE0DE5E33F6B}" presName="aSpace2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FA2492E7-6185-4043-B84D-16D524FD08B5}" type="pres">
      <dgm:prSet presAssocID="{3FDD6DF0-F1D7-4AE6-B14E-EDCD634DBE77}" presName="childNode" presStyleLbl="node1" presStyleIdx="36" presStyleCnt="40" custLinFactY="3864" custLinFactNeighborY="100000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7B409FDE-AE62-4FB1-B249-CEFEE8E1B639}" type="pres">
      <dgm:prSet presAssocID="{3FDD6DF0-F1D7-4AE6-B14E-EDCD634DBE77}" presName="aSpace2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377C6BD1-06A5-4657-83AB-D32FE206B896}" type="pres">
      <dgm:prSet presAssocID="{9911221F-A327-4653-9491-5A230B8B368E}" presName="childNode" presStyleLbl="node1" presStyleIdx="37" presStyleCnt="40" custLinFactY="32898" custLinFactNeighborX="-1319" custLinFactNeighborY="100000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2E370ABE-C6E5-4C3F-A927-72A38CDEB480}" type="pres">
      <dgm:prSet presAssocID="{9911221F-A327-4653-9491-5A230B8B368E}" presName="aSpace2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3569EF07-64D2-44B4-884E-C20E63C5616D}" type="pres">
      <dgm:prSet presAssocID="{87E717D6-8EE2-492B-920F-0435848D77BD}" presName="childNode" presStyleLbl="node1" presStyleIdx="38" presStyleCnt="40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99BAFE93-051A-4354-ADFD-BD554250906B}" type="pres">
      <dgm:prSet presAssocID="{87E717D6-8EE2-492B-920F-0435848D77BD}" presName="aSpace2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0832D483-AE74-448C-88A4-B1063685E5D9}" type="pres">
      <dgm:prSet presAssocID="{904C153D-BE8C-41D4-B777-32E1A4C3C482}" presName="childNode" presStyleLbl="node1" presStyleIdx="39" presStyleCnt="40" custScaleY="652456" custLinFactY="-3877" custLinFactNeighborX="-1319" custLinFactNeighborY="-100000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</dgm:ptLst>
  <dgm:cxnLst>
    <dgm:cxn modelId="{95EDCE77-D197-4ACB-96A5-BC873F3DAA3A}" type="presOf" srcId="{874E12AD-5B0A-42B6-841B-F60C1BB25495}" destId="{20C6B0F3-002E-4056-8F02-EB12D9679189}" srcOrd="0" destOrd="0" presId="urn:microsoft.com/office/officeart/2005/8/layout/lProcess2"/>
    <dgm:cxn modelId="{089F9CA2-AF49-4FEB-A379-9EBFA6EE129D}" type="presOf" srcId="{3FDD6DF0-F1D7-4AE6-B14E-EDCD634DBE77}" destId="{FA2492E7-6185-4043-B84D-16D524FD08B5}" srcOrd="0" destOrd="0" presId="urn:microsoft.com/office/officeart/2005/8/layout/lProcess2"/>
    <dgm:cxn modelId="{55BEDFF5-39E9-41D5-BDC7-3EF77930DAEA}" srcId="{5D0AED7D-3640-41BD-92D9-900FB17CE85F}" destId="{DB09C119-514A-41D4-B2C7-80CB079DEECC}" srcOrd="3" destOrd="0" parTransId="{23AB60C1-BEB6-4A0C-A9B7-82398F596AF1}" sibTransId="{906A566B-DD71-4968-9465-44679A7BD394}"/>
    <dgm:cxn modelId="{AA4FE4A6-7E69-4F41-83C9-5B5DEE0FBFDC}" type="presOf" srcId="{35F4CFD3-D2F6-4926-9EE1-C3F865ED4472}" destId="{BCD13C01-36F5-476D-9CE6-359F225D75EE}" srcOrd="1" destOrd="0" presId="urn:microsoft.com/office/officeart/2005/8/layout/lProcess2"/>
    <dgm:cxn modelId="{C66D8044-ADE8-4834-8B61-1B8E0EF39BEE}" srcId="{9D0E8D4A-80D2-476A-AA6B-CA56AF436299}" destId="{35F4CFD3-D2F6-4926-9EE1-C3F865ED4472}" srcOrd="5" destOrd="0" parTransId="{8A608C09-CDC8-4345-8809-6E2B6BBEAA18}" sibTransId="{7C2F841A-F986-4041-91C2-09D1D9BD3F5E}"/>
    <dgm:cxn modelId="{D3A603D2-CBD8-4CD2-80DB-612DB8655702}" srcId="{35F4CFD3-D2F6-4926-9EE1-C3F865ED4472}" destId="{904C153D-BE8C-41D4-B777-32E1A4C3C482}" srcOrd="5" destOrd="0" parTransId="{A6116622-F890-442D-A348-AF05F14061AC}" sibTransId="{B5949641-14C7-4CCB-BBCB-40C3C511F270}"/>
    <dgm:cxn modelId="{0D6833A6-E9F1-407A-A219-920CE9F74997}" type="presOf" srcId="{9DE68B94-19CE-4681-8FDE-97C822936FD3}" destId="{024680AB-3D0F-4C18-A697-EF9CB6F2CE02}" srcOrd="0" destOrd="0" presId="urn:microsoft.com/office/officeart/2005/8/layout/lProcess2"/>
    <dgm:cxn modelId="{2A143C52-1CD3-4849-ACEB-8B95A6FB86F1}" type="presOf" srcId="{657E0AD5-6D02-4E0E-8DD0-4E3F1CFFE772}" destId="{8EF666C2-D9CF-4870-99A3-3FC343A415DC}" srcOrd="0" destOrd="0" presId="urn:microsoft.com/office/officeart/2005/8/layout/lProcess2"/>
    <dgm:cxn modelId="{2EAFA13B-EE41-4C33-B882-1ABD6DEC083E}" srcId="{51C4ABA8-8B48-48F6-9245-D30BD261541A}" destId="{5D594F71-1D19-4AF1-B840-8AFF390818CB}" srcOrd="1" destOrd="0" parTransId="{F0057D5B-88ED-4DB2-BBD3-71ED75860E2A}" sibTransId="{FEA28A5A-4983-48D5-9428-08B896EF7023}"/>
    <dgm:cxn modelId="{F1361080-4168-4D2C-BA75-620F79201CE6}" type="presOf" srcId="{87E717D6-8EE2-492B-920F-0435848D77BD}" destId="{3569EF07-64D2-44B4-884E-C20E63C5616D}" srcOrd="0" destOrd="0" presId="urn:microsoft.com/office/officeart/2005/8/layout/lProcess2"/>
    <dgm:cxn modelId="{A0055D48-9CE5-4596-ACA5-62800DF479F8}" srcId="{7AB8CA0B-F7C0-4DDF-846C-281EEA88CB25}" destId="{874E12AD-5B0A-42B6-841B-F60C1BB25495}" srcOrd="1" destOrd="0" parTransId="{923C812F-1B99-4D2F-83E6-232370E43985}" sibTransId="{8E7039EB-9ED1-48DC-924E-73C85088027A}"/>
    <dgm:cxn modelId="{6655D691-31A0-4E27-BA46-A39C122AEDC9}" srcId="{7AB8CA0B-F7C0-4DDF-846C-281EEA88CB25}" destId="{69B8861B-CB71-44DF-8C8C-C11E01AC0378}" srcOrd="4" destOrd="0" parTransId="{01021831-154C-47BA-B22D-873E90D5484B}" sibTransId="{ABE02B17-B0E5-4EF9-9F93-70233A8190F3}"/>
    <dgm:cxn modelId="{08F8405F-46AF-4CFF-879A-D75655E38572}" type="presOf" srcId="{5D594F71-1D19-4AF1-B840-8AFF390818CB}" destId="{E30FE632-3583-4271-A45A-C0FC971ED1E8}" srcOrd="0" destOrd="0" presId="urn:microsoft.com/office/officeart/2005/8/layout/lProcess2"/>
    <dgm:cxn modelId="{76AED36E-E97C-469A-8B7E-5F1ECD15E5B1}" type="presOf" srcId="{30D8F6CD-E1BB-4D84-B0E1-AE0DE5E33F6B}" destId="{2BF5E75F-E87D-4092-AA43-8840B8DB4251}" srcOrd="0" destOrd="0" presId="urn:microsoft.com/office/officeart/2005/8/layout/lProcess2"/>
    <dgm:cxn modelId="{2AA38AE5-EAD3-437B-B832-8296735F10D5}" srcId="{F122A463-BEF1-4971-A6E4-21D5EF27C56D}" destId="{97334E2E-1870-4F20-8F62-1B4199E7DBBA}" srcOrd="3" destOrd="0" parTransId="{9D076152-DC1C-4BCA-8792-5EDF254EA860}" sibTransId="{0615718B-39DA-47AE-8C0F-916C2B9B2D58}"/>
    <dgm:cxn modelId="{5C527D4C-32D4-46F7-9ABF-36AFA6D62734}" type="presOf" srcId="{904C153D-BE8C-41D4-B777-32E1A4C3C482}" destId="{0832D483-AE74-448C-88A4-B1063685E5D9}" srcOrd="0" destOrd="0" presId="urn:microsoft.com/office/officeart/2005/8/layout/lProcess2"/>
    <dgm:cxn modelId="{9620EB4D-157A-469A-B8BC-E095B43463CC}" srcId="{5D0AED7D-3640-41BD-92D9-900FB17CE85F}" destId="{2F2FF3C4-EE6C-4436-A358-D23BDC9FC704}" srcOrd="4" destOrd="0" parTransId="{8C6D438C-3C93-4732-8E76-05C92F164E01}" sibTransId="{0BCAC37D-454E-489C-9C08-92CD328C7C3B}"/>
    <dgm:cxn modelId="{5B5E2015-DB31-4D20-A14B-BDA5AFA24535}" type="presOf" srcId="{5D0AED7D-3640-41BD-92D9-900FB17CE85F}" destId="{DB1180B2-E852-4036-A708-B7D7C4C12C4D}" srcOrd="0" destOrd="0" presId="urn:microsoft.com/office/officeart/2005/8/layout/lProcess2"/>
    <dgm:cxn modelId="{D3643DBD-AF66-4793-B421-5A8090D528E6}" srcId="{51C4ABA8-8B48-48F6-9245-D30BD261541A}" destId="{36C230E2-88EA-4B47-AE35-8BEBABB44CB8}" srcOrd="5" destOrd="0" parTransId="{653C3011-950F-4D0F-A833-5E5CDEBBE01C}" sibTransId="{9B16C8FC-FD5E-4300-95C5-7929205501E1}"/>
    <dgm:cxn modelId="{ABE9D471-FF67-4EF3-9731-46ADBD9C4ED1}" type="presOf" srcId="{69B8861B-CB71-44DF-8C8C-C11E01AC0378}" destId="{FDEED9EF-6350-43E6-B896-5EABCD37E689}" srcOrd="0" destOrd="0" presId="urn:microsoft.com/office/officeart/2005/8/layout/lProcess2"/>
    <dgm:cxn modelId="{C0B338F9-A2B3-4A96-AC55-BACFE5A5DC30}" type="presOf" srcId="{2F2FF3C4-EE6C-4436-A358-D23BDC9FC704}" destId="{B0D6EF27-41EB-4AF8-8058-B9D95EBAD10F}" srcOrd="0" destOrd="0" presId="urn:microsoft.com/office/officeart/2005/8/layout/lProcess2"/>
    <dgm:cxn modelId="{259A3DFD-7999-4AC6-9065-F2F028E29AF0}" type="presOf" srcId="{6CB0D2DB-C822-49D2-9F67-7842AE9E1487}" destId="{91CAE346-EF19-4323-AA4A-E915E79813E9}" srcOrd="0" destOrd="0" presId="urn:microsoft.com/office/officeart/2005/8/layout/lProcess2"/>
    <dgm:cxn modelId="{397EEBDD-2374-4E61-B4FB-22DD4556046B}" srcId="{5D0AED7D-3640-41BD-92D9-900FB17CE85F}" destId="{616D18A4-679C-40C2-8202-F7EFB56FD4E8}" srcOrd="6" destOrd="0" parTransId="{49D557D1-B7FD-4318-A265-84A3464EA6E9}" sibTransId="{14EE8E1E-3A71-4CC2-B21F-3BB89BEEF0F7}"/>
    <dgm:cxn modelId="{D758E815-6C6F-434A-9501-4ABFC46598DC}" type="presOf" srcId="{9911221F-A327-4653-9491-5A230B8B368E}" destId="{377C6BD1-06A5-4657-83AB-D32FE206B896}" srcOrd="0" destOrd="0" presId="urn:microsoft.com/office/officeart/2005/8/layout/lProcess2"/>
    <dgm:cxn modelId="{DD95A5CB-EB5D-491F-8732-C89E6E42304D}" type="presOf" srcId="{0DBE5C81-897F-481B-91AF-F999453A493F}" destId="{63522780-C6D0-467A-BFBF-C251776B8A6E}" srcOrd="0" destOrd="0" presId="urn:microsoft.com/office/officeart/2005/8/layout/lProcess2"/>
    <dgm:cxn modelId="{CE1E1827-89D1-4E65-8116-9818C3293A96}" srcId="{E080ECFF-1D37-4E3C-9897-E69A14BF4E68}" destId="{8FB62F0C-3E0A-4DBF-BC4C-EC7F10CC9C02}" srcOrd="1" destOrd="0" parTransId="{459DDC34-B678-4D35-B43A-85490266ADCF}" sibTransId="{0C176952-554D-4943-989A-6D7D3C95FFB0}"/>
    <dgm:cxn modelId="{C64A06CA-5764-43AF-838C-1DA8D435D3A1}" srcId="{5D0AED7D-3640-41BD-92D9-900FB17CE85F}" destId="{3F15DB32-1ADD-4A4F-9B8B-ED657F10296B}" srcOrd="1" destOrd="0" parTransId="{B118DF24-C7D3-4DB8-B3F6-5392B5D37855}" sibTransId="{EE1A9B0A-4413-41B1-9DFD-FB6293115FDC}"/>
    <dgm:cxn modelId="{1296CF66-9949-4314-A4DC-76F828983AFB}" type="presOf" srcId="{8A2BC955-8E52-42D7-A2E6-DC89AC458E78}" destId="{DEB69D9E-7A7F-40A1-B57F-9E3CB29E9792}" srcOrd="0" destOrd="0" presId="urn:microsoft.com/office/officeart/2005/8/layout/lProcess2"/>
    <dgm:cxn modelId="{B3206CF1-2395-404E-8A27-67BC1B23A0DC}" type="presOf" srcId="{69E4E5D0-8AFA-4B57-AB16-16C3FD807258}" destId="{876CCB03-E10F-4B0B-829D-6EEF74C16B1A}" srcOrd="0" destOrd="0" presId="urn:microsoft.com/office/officeart/2005/8/layout/lProcess2"/>
    <dgm:cxn modelId="{195A6BD6-0717-4415-A1CD-5F9F36A5D08B}" srcId="{5D0AED7D-3640-41BD-92D9-900FB17CE85F}" destId="{4F4F3FD7-47C3-40E8-885E-CFCC43C77821}" srcOrd="0" destOrd="0" parTransId="{601BD8DC-C17E-4EAD-ADF4-2746968F2198}" sibTransId="{D5556D39-39D1-4E3E-80AF-2E570922ACB6}"/>
    <dgm:cxn modelId="{227AD295-9EBD-4F82-9FFF-D7647C847629}" type="presOf" srcId="{DB09C119-514A-41D4-B2C7-80CB079DEECC}" destId="{BEEF274F-E6FC-46A6-9B9D-C778D41324E6}" srcOrd="0" destOrd="0" presId="urn:microsoft.com/office/officeart/2005/8/layout/lProcess2"/>
    <dgm:cxn modelId="{5E70058B-E873-4B56-993B-EDC5EC29E0BD}" srcId="{F122A463-BEF1-4971-A6E4-21D5EF27C56D}" destId="{0DBE5C81-897F-481B-91AF-F999453A493F}" srcOrd="2" destOrd="0" parTransId="{3FC6785E-F585-4115-8673-D73F6AF71FE3}" sibTransId="{9B6BB411-039F-4BED-8B9E-B475716D5816}"/>
    <dgm:cxn modelId="{35984CE7-E762-46B2-A113-0D8455FACD7C}" srcId="{51C4ABA8-8B48-48F6-9245-D30BD261541A}" destId="{CAA5600F-C955-43EC-9924-3BD924B83516}" srcOrd="2" destOrd="0" parTransId="{23D5E036-8E9C-4868-93F8-D34B3F554362}" sibTransId="{9C43DD57-F464-4CF9-BB3F-F06A8A9EE807}"/>
    <dgm:cxn modelId="{B0D9184A-961D-40D7-AF70-45179BA83CA5}" srcId="{51C4ABA8-8B48-48F6-9245-D30BD261541A}" destId="{5CD19858-DE5B-43B9-BE3F-D43964DDAAAC}" srcOrd="0" destOrd="0" parTransId="{C2B9E327-4C2E-4DB2-99F4-C9F9F31C87ED}" sibTransId="{B2C191D7-6899-4276-BF0E-5ADAC70BD7FF}"/>
    <dgm:cxn modelId="{360E2E0E-F7B5-407D-A64F-1D60B03B548D}" type="presOf" srcId="{62BD5DF0-0A8E-48A7-AC36-BFECEDFC385D}" destId="{E18DE965-342A-4A15-B00A-DBE96791C940}" srcOrd="0" destOrd="0" presId="urn:microsoft.com/office/officeart/2005/8/layout/lProcess2"/>
    <dgm:cxn modelId="{81ADC0F8-3C14-4A53-9C71-B9A0BB794C60}" type="presOf" srcId="{B9C59A11-BCC9-4AAA-85B6-BBBE3DEF34C1}" destId="{CDCEBC08-28EF-44F7-870B-08363C82386E}" srcOrd="0" destOrd="0" presId="urn:microsoft.com/office/officeart/2005/8/layout/lProcess2"/>
    <dgm:cxn modelId="{BA8B0261-EF12-4C80-A388-038FA12FF679}" type="presOf" srcId="{13B7F263-0712-4641-8FC5-73AF1FEFCD25}" destId="{FFD5E536-0377-458C-B385-D643EA4BFB2B}" srcOrd="0" destOrd="0" presId="urn:microsoft.com/office/officeart/2005/8/layout/lProcess2"/>
    <dgm:cxn modelId="{204A7BB1-C9B6-4355-B545-4F9BFAC7734C}" type="presOf" srcId="{7AB8CA0B-F7C0-4DDF-846C-281EEA88CB25}" destId="{73C1A4D7-E6EB-41A1-8B23-901F0DC95A1F}" srcOrd="1" destOrd="0" presId="urn:microsoft.com/office/officeart/2005/8/layout/lProcess2"/>
    <dgm:cxn modelId="{B315CE64-799A-4E00-BA09-C484F4D8BEBE}" type="presOf" srcId="{49797E93-AB30-4849-B5D0-AB982F9D2907}" destId="{C1857750-7357-4FC0-B939-8046A13C7129}" srcOrd="0" destOrd="0" presId="urn:microsoft.com/office/officeart/2005/8/layout/lProcess2"/>
    <dgm:cxn modelId="{28948765-CE48-4020-B9B4-40B5A8C24C57}" srcId="{9D0E8D4A-80D2-476A-AA6B-CA56AF436299}" destId="{7AB8CA0B-F7C0-4DDF-846C-281EEA88CB25}" srcOrd="2" destOrd="0" parTransId="{301F7778-0B8A-493B-9ADA-832F7295CEBC}" sibTransId="{97D5B5C2-0069-4DE7-B5BF-62B9A6747FA0}"/>
    <dgm:cxn modelId="{5CCB2F62-1C9A-4F26-B24D-8C385EE5FC8E}" srcId="{E080ECFF-1D37-4E3C-9897-E69A14BF4E68}" destId="{6CB0D2DB-C822-49D2-9F67-7842AE9E1487}" srcOrd="0" destOrd="0" parTransId="{55AE2242-D801-45B7-8887-61829446E56C}" sibTransId="{DF6FE8F5-4EB5-4A69-A1D3-A31FB22A26F7}"/>
    <dgm:cxn modelId="{253B7EC0-E3C6-4C05-8B01-51233E8AEE51}" type="presOf" srcId="{479F5430-6340-49E5-8A74-BE0C459F329A}" destId="{72B32D01-DB4D-4CC3-95F4-6C3B29A0C2D3}" srcOrd="0" destOrd="0" presId="urn:microsoft.com/office/officeart/2005/8/layout/lProcess2"/>
    <dgm:cxn modelId="{E3D75E6C-7B78-4F1D-B97E-9E1B2171D119}" type="presOf" srcId="{9D0E8D4A-80D2-476A-AA6B-CA56AF436299}" destId="{AC457F89-41A3-46E8-8F2D-2289115D8964}" srcOrd="0" destOrd="0" presId="urn:microsoft.com/office/officeart/2005/8/layout/lProcess2"/>
    <dgm:cxn modelId="{1727BB03-62A1-415D-905E-6BCC79BAB98C}" type="presOf" srcId="{51C4ABA8-8B48-48F6-9245-D30BD261541A}" destId="{997AA022-8B6A-4280-A2AD-304F61BDC797}" srcOrd="1" destOrd="0" presId="urn:microsoft.com/office/officeart/2005/8/layout/lProcess2"/>
    <dgm:cxn modelId="{92400263-C1B1-4570-90B2-5D5C49FF228A}" type="presOf" srcId="{49285282-5466-4253-BBB4-C7D619F17C40}" destId="{F06D1465-7B3E-4BC0-B874-25D6850BFF6B}" srcOrd="0" destOrd="0" presId="urn:microsoft.com/office/officeart/2005/8/layout/lProcess2"/>
    <dgm:cxn modelId="{82D90669-6F31-44DD-A1EB-BF760CD158FF}" srcId="{51C4ABA8-8B48-48F6-9245-D30BD261541A}" destId="{479F5430-6340-49E5-8A74-BE0C459F329A}" srcOrd="4" destOrd="0" parTransId="{8DEFDEED-8830-4B01-B35A-B5DF379104BE}" sibTransId="{8E3C1291-19C1-42FD-BF78-037CB3BE2FA7}"/>
    <dgm:cxn modelId="{36A24189-30D1-49AD-8DE8-7C59B6346B37}" srcId="{5D0AED7D-3640-41BD-92D9-900FB17CE85F}" destId="{657E0AD5-6D02-4E0E-8DD0-4E3F1CFFE772}" srcOrd="2" destOrd="0" parTransId="{254F77BA-CCC9-4349-841F-62C5926AC096}" sibTransId="{59790422-7F98-4244-B2AD-AAF338CD1F6C}"/>
    <dgm:cxn modelId="{CDF0D0C8-2ED4-4FBA-BDC3-C64264B88C5D}" srcId="{E080ECFF-1D37-4E3C-9897-E69A14BF4E68}" destId="{8A2BC955-8E52-42D7-A2E6-DC89AC458E78}" srcOrd="6" destOrd="0" parTransId="{9D4B2A0F-D889-4E2A-9D44-D8E7F619F034}" sibTransId="{C97AD19D-5A78-49E5-90AB-078E390BBF79}"/>
    <dgm:cxn modelId="{1585C40D-9D0B-4B77-AF65-2698F7F3201D}" type="presOf" srcId="{7AB8CA0B-F7C0-4DDF-846C-281EEA88CB25}" destId="{EAFC5855-45B2-4159-ACE6-03335B0270FC}" srcOrd="0" destOrd="0" presId="urn:microsoft.com/office/officeart/2005/8/layout/lProcess2"/>
    <dgm:cxn modelId="{A12AFCC4-0BCA-4181-8C6D-A26E4312E636}" type="presOf" srcId="{BBABAD01-C35F-4C85-A3C8-7A0AA003D32D}" destId="{CE6E4316-C90F-4B40-8007-21D6DFB7B7AD}" srcOrd="0" destOrd="0" presId="urn:microsoft.com/office/officeart/2005/8/layout/lProcess2"/>
    <dgm:cxn modelId="{E0152312-653F-44E4-A48E-479B398E2EA9}" srcId="{35F4CFD3-D2F6-4926-9EE1-C3F865ED4472}" destId="{3FDD6DF0-F1D7-4AE6-B14E-EDCD634DBE77}" srcOrd="2" destOrd="0" parTransId="{727FA678-1B8E-475D-AAE2-257DE95F1CC6}" sibTransId="{1F39ADD7-BF9F-43F7-BD97-28A6816F29A4}"/>
    <dgm:cxn modelId="{7BFE964B-E8C2-4ED4-9DB7-E8DA7D2E446E}" type="presOf" srcId="{E080ECFF-1D37-4E3C-9897-E69A14BF4E68}" destId="{2A2E5522-3C91-4ABE-B0CD-33667066AC58}" srcOrd="1" destOrd="0" presId="urn:microsoft.com/office/officeart/2005/8/layout/lProcess2"/>
    <dgm:cxn modelId="{62A829B5-61A9-4882-922B-3B03DADE99BB}" type="presOf" srcId="{E080ECFF-1D37-4E3C-9897-E69A14BF4E68}" destId="{D045E168-07E1-4AFC-9E1F-18C3A178B042}" srcOrd="0" destOrd="0" presId="urn:microsoft.com/office/officeart/2005/8/layout/lProcess2"/>
    <dgm:cxn modelId="{6653E300-AE22-4A1B-BD15-F3F5DA061F56}" srcId="{5D0AED7D-3640-41BD-92D9-900FB17CE85F}" destId="{69E4E5D0-8AFA-4B57-AB16-16C3FD807258}" srcOrd="5" destOrd="0" parTransId="{EE9FF2BB-F057-40E2-B6AB-6E060C78BFF2}" sibTransId="{A4D4080D-A600-4134-8526-9FBFD8AECBEF}"/>
    <dgm:cxn modelId="{C04F5078-8AB8-404B-A9A4-29F3926E35E1}" srcId="{9D0E8D4A-80D2-476A-AA6B-CA56AF436299}" destId="{E080ECFF-1D37-4E3C-9897-E69A14BF4E68}" srcOrd="4" destOrd="0" parTransId="{B0F657CC-B305-4591-BC6A-AEF15285E81C}" sibTransId="{B8BFEF8F-E868-4DC0-B6D1-F574AD28E9F8}"/>
    <dgm:cxn modelId="{367DE557-C7C6-489C-A44A-A59A625E9B8A}" type="presOf" srcId="{51C4ABA8-8B48-48F6-9245-D30BD261541A}" destId="{0C8CCECB-F0B3-4BB5-BB27-5562BC950751}" srcOrd="0" destOrd="0" presId="urn:microsoft.com/office/officeart/2005/8/layout/lProcess2"/>
    <dgm:cxn modelId="{AB88079A-B3F5-4ABC-BD42-59C60B873059}" type="presOf" srcId="{49FA3F52-6A90-4E27-AD9C-5EE73E5A0598}" destId="{C30722D4-37D1-439A-A659-A8F98E69327D}" srcOrd="0" destOrd="0" presId="urn:microsoft.com/office/officeart/2005/8/layout/lProcess2"/>
    <dgm:cxn modelId="{3891D441-C7A8-4400-AFEC-101B5A679020}" srcId="{F122A463-BEF1-4971-A6E4-21D5EF27C56D}" destId="{109BB962-28F7-46C5-A71A-6E37981ED006}" srcOrd="1" destOrd="0" parTransId="{A1F3346B-DDFB-4A53-8AED-38DF9CEB1704}" sibTransId="{69287563-EB1E-4CC3-9B77-CA4CDCC24FAA}"/>
    <dgm:cxn modelId="{14512B3F-4907-41E8-B3E2-4D19B8854D63}" type="presOf" srcId="{23F33CAA-5E6A-4B80-BD2C-7F1D0177ED8A}" destId="{48992C6C-D44C-4858-A5FB-BC92071F92DC}" srcOrd="0" destOrd="0" presId="urn:microsoft.com/office/officeart/2005/8/layout/lProcess2"/>
    <dgm:cxn modelId="{262F4536-EAC1-49A8-9575-C93D57C02561}" srcId="{51C4ABA8-8B48-48F6-9245-D30BD261541A}" destId="{9DE68B94-19CE-4681-8FDE-97C822936FD3}" srcOrd="3" destOrd="0" parTransId="{07067921-D509-4514-AE93-5A3461209954}" sibTransId="{62499DB9-F705-418B-873A-49E03B5665C8}"/>
    <dgm:cxn modelId="{E6600DC1-ACEF-4D9A-9A80-0A34B932E7E3}" srcId="{7AB8CA0B-F7C0-4DDF-846C-281EEA88CB25}" destId="{2773AECE-586C-49EE-A350-6618C49DC178}" srcOrd="5" destOrd="0" parTransId="{C4A9CAFC-AE7E-4A45-B4D9-954309615EB3}" sibTransId="{F1075EC0-FC7C-4367-9D57-E2706B9D7AB5}"/>
    <dgm:cxn modelId="{3EBB18D8-E68A-4053-B311-234FBA76C6D6}" srcId="{F122A463-BEF1-4971-A6E4-21D5EF27C56D}" destId="{49FA3F52-6A90-4E27-AD9C-5EE73E5A0598}" srcOrd="5" destOrd="0" parTransId="{209302A9-B1CE-4FEA-A3EF-B1F4AC305FEF}" sibTransId="{683438EE-AA8E-4401-B2E7-9D20380D58C6}"/>
    <dgm:cxn modelId="{F34D67D7-F338-4B15-9026-BE84571DC437}" type="presOf" srcId="{F122A463-BEF1-4971-A6E4-21D5EF27C56D}" destId="{66B5F085-276F-4157-9B56-BD3C33D9477E}" srcOrd="0" destOrd="0" presId="urn:microsoft.com/office/officeart/2005/8/layout/lProcess2"/>
    <dgm:cxn modelId="{317CD376-B072-43EB-B1E8-95934B579679}" srcId="{5D0AED7D-3640-41BD-92D9-900FB17CE85F}" destId="{62BD5DF0-0A8E-48A7-AC36-BFECEDFC385D}" srcOrd="7" destOrd="0" parTransId="{96535913-633E-4283-8FF8-4EDE597F0A03}" sibTransId="{DEFFCB48-D9DA-4BAD-A9E7-6A4DA274490A}"/>
    <dgm:cxn modelId="{08B4830D-38F1-4738-9044-E00079B71336}" srcId="{9D0E8D4A-80D2-476A-AA6B-CA56AF436299}" destId="{51C4ABA8-8B48-48F6-9245-D30BD261541A}" srcOrd="1" destOrd="0" parTransId="{D36C7BCD-2C12-418D-B8A4-D62A555CC9E9}" sibTransId="{5FF7A2FF-F5E8-40F0-8B90-7C097BA7675B}"/>
    <dgm:cxn modelId="{CAF1CA1B-44BD-4B97-8CB9-0A61C93AE38A}" srcId="{35F4CFD3-D2F6-4926-9EE1-C3F865ED4472}" destId="{30D8F6CD-E1BB-4D84-B0E1-AE0DE5E33F6B}" srcOrd="1" destOrd="0" parTransId="{66F406E8-E04F-41D9-857F-62CA3A7344E9}" sibTransId="{1D56E524-E162-4D64-9E9B-6377548AB475}"/>
    <dgm:cxn modelId="{AFFBE930-0AB3-433F-A198-6CB20FF4D910}" type="presOf" srcId="{97334E2E-1870-4F20-8F62-1B4199E7DBBA}" destId="{69E94317-7EE9-4534-B5B9-FB51A229B671}" srcOrd="0" destOrd="0" presId="urn:microsoft.com/office/officeart/2005/8/layout/lProcess2"/>
    <dgm:cxn modelId="{1FE06A2D-3158-4155-B7E3-49453C66509A}" type="presOf" srcId="{3F15DB32-1ADD-4A4F-9B8B-ED657F10296B}" destId="{09E8BD98-48CE-416D-A32F-A5D5E60BF27B}" srcOrd="0" destOrd="0" presId="urn:microsoft.com/office/officeart/2005/8/layout/lProcess2"/>
    <dgm:cxn modelId="{E52007F6-3398-4AA4-8B64-2A5CCF35F2B3}" srcId="{35F4CFD3-D2F6-4926-9EE1-C3F865ED4472}" destId="{9911221F-A327-4653-9491-5A230B8B368E}" srcOrd="3" destOrd="0" parTransId="{8127C180-7077-4D3F-98AA-B152632F3890}" sibTransId="{E83BFA7D-C361-45DC-95CB-5A656E6096CE}"/>
    <dgm:cxn modelId="{87C06F4E-B86C-4D23-81DB-3C3815AE6D1E}" type="presOf" srcId="{CAA5600F-C955-43EC-9924-3BD924B83516}" destId="{FAE877ED-3E44-43ED-AEA4-FB1D0739B36E}" srcOrd="0" destOrd="0" presId="urn:microsoft.com/office/officeart/2005/8/layout/lProcess2"/>
    <dgm:cxn modelId="{5CE0E15E-1D29-49E7-9CCE-CF8E4F435FED}" srcId="{35F4CFD3-D2F6-4926-9EE1-C3F865ED4472}" destId="{87E717D6-8EE2-492B-920F-0435848D77BD}" srcOrd="4" destOrd="0" parTransId="{CF4BC415-4F01-4556-96DF-9275104EBE1C}" sibTransId="{52BED884-A0EB-4D18-BDB9-8D9BA422BC6E}"/>
    <dgm:cxn modelId="{AF652A6D-6649-4392-96C0-B28E440CD103}" type="presOf" srcId="{36C230E2-88EA-4B47-AE35-8BEBABB44CB8}" destId="{68246297-E1A9-4710-9741-B295F2B84E95}" srcOrd="0" destOrd="0" presId="urn:microsoft.com/office/officeart/2005/8/layout/lProcess2"/>
    <dgm:cxn modelId="{87D37A3D-D29B-4F07-BE2B-6F648AEBCAAE}" srcId="{9D0E8D4A-80D2-476A-AA6B-CA56AF436299}" destId="{F122A463-BEF1-4971-A6E4-21D5EF27C56D}" srcOrd="3" destOrd="0" parTransId="{8728545C-A0B6-42A3-BFA8-375FEB5D2196}" sibTransId="{A0E0E4F3-586D-460D-9ECC-16C810EB2AE1}"/>
    <dgm:cxn modelId="{2BEE0AF1-DA36-417D-88BB-58EA2C10C8A3}" type="presOf" srcId="{8A5D0AD3-8486-4FEC-A1BE-9EA272DE1875}" destId="{7E8AF7EE-785A-41E1-A9B0-16ECE03E7228}" srcOrd="0" destOrd="0" presId="urn:microsoft.com/office/officeart/2005/8/layout/lProcess2"/>
    <dgm:cxn modelId="{C9E6574F-24FA-42B7-92BD-C98537801181}" srcId="{F122A463-BEF1-4971-A6E4-21D5EF27C56D}" destId="{42A5FB9F-CB8E-441A-B9DC-74083ACDA84E}" srcOrd="4" destOrd="0" parTransId="{93D41472-FDAB-45D3-898C-AB1CEC31ABE2}" sibTransId="{7544BD55-84B9-41C4-BCFA-0B2284657ED8}"/>
    <dgm:cxn modelId="{C976EE54-8392-4030-8FA8-2AB7562331AF}" srcId="{E080ECFF-1D37-4E3C-9897-E69A14BF4E68}" destId="{8A5D0AD3-8486-4FEC-A1BE-9EA272DE1875}" srcOrd="4" destOrd="0" parTransId="{C2553029-7B4C-4A72-83D8-276ABD9CAC1C}" sibTransId="{AFE739BB-A45B-415A-BB4F-8EB945B02D66}"/>
    <dgm:cxn modelId="{475BD456-AE00-4B8B-A4EA-1BDE68409539}" type="presOf" srcId="{42A5FB9F-CB8E-441A-B9DC-74083ACDA84E}" destId="{51A625CE-4C7F-4113-A624-9EE8512E0AF3}" srcOrd="0" destOrd="0" presId="urn:microsoft.com/office/officeart/2005/8/layout/lProcess2"/>
    <dgm:cxn modelId="{D623241A-8B49-4F24-B41F-5891927FEA4D}" srcId="{9D0E8D4A-80D2-476A-AA6B-CA56AF436299}" destId="{5D0AED7D-3640-41BD-92D9-900FB17CE85F}" srcOrd="0" destOrd="0" parTransId="{218D1F93-D61E-4DFB-8FB0-D8E01E13F174}" sibTransId="{200F25A9-30F4-464B-A788-1826D682488B}"/>
    <dgm:cxn modelId="{55E956A3-99E1-40D9-9352-51268FAA9529}" type="presOf" srcId="{4F4F3FD7-47C3-40E8-885E-CFCC43C77821}" destId="{745C17C3-755B-4354-BF0D-393E4A1B0F05}" srcOrd="0" destOrd="0" presId="urn:microsoft.com/office/officeart/2005/8/layout/lProcess2"/>
    <dgm:cxn modelId="{F724AD55-79E2-458A-9ED6-38ED959D1029}" type="presOf" srcId="{109BB962-28F7-46C5-A71A-6E37981ED006}" destId="{42A5DB70-F985-4539-AFB9-3F9837183E7B}" srcOrd="0" destOrd="0" presId="urn:microsoft.com/office/officeart/2005/8/layout/lProcess2"/>
    <dgm:cxn modelId="{E8787766-A279-4D86-B808-342399F043D2}" type="presOf" srcId="{C93696A4-5A83-470E-998A-30F0ACD2CF39}" destId="{2B46FC65-B67B-434B-B984-DBD9D2B1ED8F}" srcOrd="0" destOrd="0" presId="urn:microsoft.com/office/officeart/2005/8/layout/lProcess2"/>
    <dgm:cxn modelId="{B7D8E28D-8B6F-4AFB-9AC0-E1DFBA9D496F}" srcId="{E080ECFF-1D37-4E3C-9897-E69A14BF4E68}" destId="{13B7F263-0712-4641-8FC5-73AF1FEFCD25}" srcOrd="5" destOrd="0" parTransId="{6C1CE312-FCE3-46FF-8A2A-5DA44831CF78}" sibTransId="{2B00CFB3-54BE-499C-B75A-0F9EC03BAAC4}"/>
    <dgm:cxn modelId="{708E238F-BB31-4C0D-A003-43C7D1640EF4}" type="presOf" srcId="{451E1990-84A1-42C0-BAB1-2D5C9112E234}" destId="{ED205080-44A4-486A-8A31-24C00B8CC736}" srcOrd="0" destOrd="0" presId="urn:microsoft.com/office/officeart/2005/8/layout/lProcess2"/>
    <dgm:cxn modelId="{065C52AF-7A2F-45C1-9ADB-E52394A1E4A4}" srcId="{7AB8CA0B-F7C0-4DDF-846C-281EEA88CB25}" destId="{49797E93-AB30-4849-B5D0-AB982F9D2907}" srcOrd="3" destOrd="0" parTransId="{F068C5FC-EC37-4EDE-B177-6391FD545324}" sibTransId="{49A925EB-6849-4BC7-8883-9794A7CFCA55}"/>
    <dgm:cxn modelId="{A647B169-7803-4748-91F1-85CE262331E5}" type="presOf" srcId="{2773AECE-586C-49EE-A350-6618C49DC178}" destId="{AA3741E7-F3DC-4642-B91E-6EC3149FAA85}" srcOrd="0" destOrd="0" presId="urn:microsoft.com/office/officeart/2005/8/layout/lProcess2"/>
    <dgm:cxn modelId="{8C4312A5-28CC-4D38-8135-727D70637C2B}" type="presOf" srcId="{5D0AED7D-3640-41BD-92D9-900FB17CE85F}" destId="{D19EEB0C-36B5-49B4-AAA6-9D2C45FDAB78}" srcOrd="1" destOrd="0" presId="urn:microsoft.com/office/officeart/2005/8/layout/lProcess2"/>
    <dgm:cxn modelId="{5DA46DDA-A69F-41E6-A4D3-A4305AF6437E}" srcId="{7AB8CA0B-F7C0-4DDF-846C-281EEA88CB25}" destId="{49285282-5466-4253-BBB4-C7D619F17C40}" srcOrd="0" destOrd="0" parTransId="{7B06A669-D5E6-4E49-A917-6F5AE1DE4933}" sibTransId="{D1218428-2AC2-4972-AD7B-B3A4FE534272}"/>
    <dgm:cxn modelId="{9D04B9A7-6185-48D6-AACB-D7D7A314D121}" type="presOf" srcId="{5CD19858-DE5B-43B9-BE3F-D43964DDAAAC}" destId="{6568FE30-5B4C-4A33-B37D-713BC00E7CF7}" srcOrd="0" destOrd="0" presId="urn:microsoft.com/office/officeart/2005/8/layout/lProcess2"/>
    <dgm:cxn modelId="{6C0C7C63-76D5-46A1-A670-949338F94424}" type="presOf" srcId="{F122A463-BEF1-4971-A6E4-21D5EF27C56D}" destId="{8D57113D-0BD7-488D-B935-545436A72FCA}" srcOrd="1" destOrd="0" presId="urn:microsoft.com/office/officeart/2005/8/layout/lProcess2"/>
    <dgm:cxn modelId="{B30F0443-1B98-4890-B942-5650DD8A01DD}" srcId="{F122A463-BEF1-4971-A6E4-21D5EF27C56D}" destId="{C93696A4-5A83-470E-998A-30F0ACD2CF39}" srcOrd="6" destOrd="0" parTransId="{4BBAEE03-4B1F-450E-AFD3-1E1467467CBD}" sibTransId="{5314979F-2DF6-4594-A991-7513AE6D11F0}"/>
    <dgm:cxn modelId="{797CC5D7-AAE3-44EF-B49B-E8673A80CFBA}" type="presOf" srcId="{35F4CFD3-D2F6-4926-9EE1-C3F865ED4472}" destId="{A2182FC5-E94B-4547-9F9B-0ACEFDCCE11F}" srcOrd="0" destOrd="0" presId="urn:microsoft.com/office/officeart/2005/8/layout/lProcess2"/>
    <dgm:cxn modelId="{796CAC20-5D90-4507-87CA-C443134AB214}" srcId="{35F4CFD3-D2F6-4926-9EE1-C3F865ED4472}" destId="{451E1990-84A1-42C0-BAB1-2D5C9112E234}" srcOrd="0" destOrd="0" parTransId="{8AEA93E5-0506-4A24-B217-5623B3A7A35C}" sibTransId="{FDF0BE0A-BF63-45A6-87FC-35C8F2F7B412}"/>
    <dgm:cxn modelId="{3C8986E7-19C3-4E3F-B097-99EE4984A36C}" type="presOf" srcId="{CBC55727-DB74-4A2E-9F59-4CD492A87B5A}" destId="{85D2D386-DEEA-4444-8EEB-EC1DA2016929}" srcOrd="0" destOrd="0" presId="urn:microsoft.com/office/officeart/2005/8/layout/lProcess2"/>
    <dgm:cxn modelId="{2F1EF5B6-9970-48E2-9444-116B36EC6420}" srcId="{E080ECFF-1D37-4E3C-9897-E69A14BF4E68}" destId="{CBC55727-DB74-4A2E-9F59-4CD492A87B5A}" srcOrd="2" destOrd="0" parTransId="{BE32818E-5772-45AD-883A-B8C05FABCC2F}" sibTransId="{F3CF29A7-619B-40CF-8D39-00F9D5418E93}"/>
    <dgm:cxn modelId="{F59285BE-A73B-41B3-AB37-C666AD60F432}" type="presOf" srcId="{8FB62F0C-3E0A-4DBF-BC4C-EC7F10CC9C02}" destId="{B1CEDABB-581F-46B9-8153-03F2621FFBE1}" srcOrd="0" destOrd="0" presId="urn:microsoft.com/office/officeart/2005/8/layout/lProcess2"/>
    <dgm:cxn modelId="{5DDB2E62-2685-4157-8ACA-A4121EF3251D}" srcId="{E080ECFF-1D37-4E3C-9897-E69A14BF4E68}" destId="{B9C59A11-BCC9-4AAA-85B6-BBBE3DEF34C1}" srcOrd="3" destOrd="0" parTransId="{B0856C71-C819-4259-8314-83953A040696}" sibTransId="{084FF5B9-E3B6-4C8A-8CFD-AE475601F046}"/>
    <dgm:cxn modelId="{7EC8DFBA-2D10-49A2-9914-C25055AD526C}" srcId="{7AB8CA0B-F7C0-4DDF-846C-281EEA88CB25}" destId="{BBABAD01-C35F-4C85-A3C8-7A0AA003D32D}" srcOrd="2" destOrd="0" parTransId="{9F578DA6-936E-43F9-9403-77AAB561107E}" sibTransId="{DD6A8385-082D-4DCA-82CD-C79B53F31079}"/>
    <dgm:cxn modelId="{2AEFDEC2-FC7C-45A7-B936-474297E415BE}" type="presOf" srcId="{616D18A4-679C-40C2-8202-F7EFB56FD4E8}" destId="{30FC3B42-9AF0-4652-8F73-BF258D9E62D7}" srcOrd="0" destOrd="0" presId="urn:microsoft.com/office/officeart/2005/8/layout/lProcess2"/>
    <dgm:cxn modelId="{E33AA9C4-ECAA-4AA2-93EC-292DF2A66BC8}" srcId="{F122A463-BEF1-4971-A6E4-21D5EF27C56D}" destId="{23F33CAA-5E6A-4B80-BD2C-7F1D0177ED8A}" srcOrd="0" destOrd="0" parTransId="{A395D528-EE2C-4DD8-9D77-89B95E39D029}" sibTransId="{23CC0AEC-C2FB-40E1-889F-34A72DB0EB9C}"/>
    <dgm:cxn modelId="{D72292F8-8237-46D5-BF2C-5674429499D2}" type="presParOf" srcId="{AC457F89-41A3-46E8-8F2D-2289115D8964}" destId="{29E2D64A-5B7C-4FDC-A050-58502D9B7127}" srcOrd="0" destOrd="0" presId="urn:microsoft.com/office/officeart/2005/8/layout/lProcess2"/>
    <dgm:cxn modelId="{0FC3BDB3-7405-4F94-91D5-E422360CF348}" type="presParOf" srcId="{29E2D64A-5B7C-4FDC-A050-58502D9B7127}" destId="{DB1180B2-E852-4036-A708-B7D7C4C12C4D}" srcOrd="0" destOrd="0" presId="urn:microsoft.com/office/officeart/2005/8/layout/lProcess2"/>
    <dgm:cxn modelId="{6D2BABEB-3F98-494F-BB0E-BBF6A16C93DE}" type="presParOf" srcId="{29E2D64A-5B7C-4FDC-A050-58502D9B7127}" destId="{D19EEB0C-36B5-49B4-AAA6-9D2C45FDAB78}" srcOrd="1" destOrd="0" presId="urn:microsoft.com/office/officeart/2005/8/layout/lProcess2"/>
    <dgm:cxn modelId="{F49502D0-60BA-4EE9-A514-7EB6F0FBF498}" type="presParOf" srcId="{29E2D64A-5B7C-4FDC-A050-58502D9B7127}" destId="{4A42B088-D7AE-4919-A660-397D092E6946}" srcOrd="2" destOrd="0" presId="urn:microsoft.com/office/officeart/2005/8/layout/lProcess2"/>
    <dgm:cxn modelId="{66AAD4CD-A1E0-4078-8545-0663F973BFEA}" type="presParOf" srcId="{4A42B088-D7AE-4919-A660-397D092E6946}" destId="{9314572E-1ED3-4DEA-AF48-C0D9A6924487}" srcOrd="0" destOrd="0" presId="urn:microsoft.com/office/officeart/2005/8/layout/lProcess2"/>
    <dgm:cxn modelId="{94996EC9-3DC4-414D-BD4D-360A06B8236B}" type="presParOf" srcId="{9314572E-1ED3-4DEA-AF48-C0D9A6924487}" destId="{745C17C3-755B-4354-BF0D-393E4A1B0F05}" srcOrd="0" destOrd="0" presId="urn:microsoft.com/office/officeart/2005/8/layout/lProcess2"/>
    <dgm:cxn modelId="{40513055-825F-4E78-8DA0-6FA2DED808EA}" type="presParOf" srcId="{9314572E-1ED3-4DEA-AF48-C0D9A6924487}" destId="{E3D6683C-1ADD-4505-B8EF-271DF29951F1}" srcOrd="1" destOrd="0" presId="urn:microsoft.com/office/officeart/2005/8/layout/lProcess2"/>
    <dgm:cxn modelId="{FEB2ECF9-A9A7-4447-99D8-4C4445CC7603}" type="presParOf" srcId="{9314572E-1ED3-4DEA-AF48-C0D9A6924487}" destId="{09E8BD98-48CE-416D-A32F-A5D5E60BF27B}" srcOrd="2" destOrd="0" presId="urn:microsoft.com/office/officeart/2005/8/layout/lProcess2"/>
    <dgm:cxn modelId="{D5BB6F2A-AF9D-4ABA-B6AA-7C7CA863D502}" type="presParOf" srcId="{9314572E-1ED3-4DEA-AF48-C0D9A6924487}" destId="{CF93E743-9497-4194-9FFB-00AD3A903792}" srcOrd="3" destOrd="0" presId="urn:microsoft.com/office/officeart/2005/8/layout/lProcess2"/>
    <dgm:cxn modelId="{7086CA43-F134-4295-99B4-7D13C5DA5873}" type="presParOf" srcId="{9314572E-1ED3-4DEA-AF48-C0D9A6924487}" destId="{8EF666C2-D9CF-4870-99A3-3FC343A415DC}" srcOrd="4" destOrd="0" presId="urn:microsoft.com/office/officeart/2005/8/layout/lProcess2"/>
    <dgm:cxn modelId="{901EC4FB-9566-4188-A7FB-5C7123FB0689}" type="presParOf" srcId="{9314572E-1ED3-4DEA-AF48-C0D9A6924487}" destId="{7E6A4E36-044E-4450-913D-CCA29E60834F}" srcOrd="5" destOrd="0" presId="urn:microsoft.com/office/officeart/2005/8/layout/lProcess2"/>
    <dgm:cxn modelId="{10EA4BC2-0BFB-4C6A-8F22-ABF7A418F2B1}" type="presParOf" srcId="{9314572E-1ED3-4DEA-AF48-C0D9A6924487}" destId="{BEEF274F-E6FC-46A6-9B9D-C778D41324E6}" srcOrd="6" destOrd="0" presId="urn:microsoft.com/office/officeart/2005/8/layout/lProcess2"/>
    <dgm:cxn modelId="{D7BD012D-95D3-49B5-BC9C-9310BA9FB985}" type="presParOf" srcId="{9314572E-1ED3-4DEA-AF48-C0D9A6924487}" destId="{938E33E5-B8BE-4F9A-99D7-78F1B3CEF3C8}" srcOrd="7" destOrd="0" presId="urn:microsoft.com/office/officeart/2005/8/layout/lProcess2"/>
    <dgm:cxn modelId="{EBA27C79-46EE-4F14-8CF5-F0A26E0DACC1}" type="presParOf" srcId="{9314572E-1ED3-4DEA-AF48-C0D9A6924487}" destId="{B0D6EF27-41EB-4AF8-8058-B9D95EBAD10F}" srcOrd="8" destOrd="0" presId="urn:microsoft.com/office/officeart/2005/8/layout/lProcess2"/>
    <dgm:cxn modelId="{1E754E11-B8A4-47E6-BBEF-F14143A08773}" type="presParOf" srcId="{9314572E-1ED3-4DEA-AF48-C0D9A6924487}" destId="{8ED1045F-3675-40BB-BC89-4590FDDC2B79}" srcOrd="9" destOrd="0" presId="urn:microsoft.com/office/officeart/2005/8/layout/lProcess2"/>
    <dgm:cxn modelId="{9CCD11C1-18E4-490F-91CA-F87FDD2E71BA}" type="presParOf" srcId="{9314572E-1ED3-4DEA-AF48-C0D9A6924487}" destId="{876CCB03-E10F-4B0B-829D-6EEF74C16B1A}" srcOrd="10" destOrd="0" presId="urn:microsoft.com/office/officeart/2005/8/layout/lProcess2"/>
    <dgm:cxn modelId="{E7707DF9-256A-4059-8119-754FE10D1366}" type="presParOf" srcId="{9314572E-1ED3-4DEA-AF48-C0D9A6924487}" destId="{E576160A-9834-4884-90D6-1E1F074D04C1}" srcOrd="11" destOrd="0" presId="urn:microsoft.com/office/officeart/2005/8/layout/lProcess2"/>
    <dgm:cxn modelId="{AF8CEF85-39A7-4F10-9C21-6C6696F202F0}" type="presParOf" srcId="{9314572E-1ED3-4DEA-AF48-C0D9A6924487}" destId="{30FC3B42-9AF0-4652-8F73-BF258D9E62D7}" srcOrd="12" destOrd="0" presId="urn:microsoft.com/office/officeart/2005/8/layout/lProcess2"/>
    <dgm:cxn modelId="{F1F40244-4095-47CE-B8A1-A172A02E3F0C}" type="presParOf" srcId="{9314572E-1ED3-4DEA-AF48-C0D9A6924487}" destId="{01CE32BC-92A2-4B62-AF19-AA05DE8E21D4}" srcOrd="13" destOrd="0" presId="urn:microsoft.com/office/officeart/2005/8/layout/lProcess2"/>
    <dgm:cxn modelId="{6ED1CB5C-6E1E-48E6-8D45-6C33CF02B406}" type="presParOf" srcId="{9314572E-1ED3-4DEA-AF48-C0D9A6924487}" destId="{E18DE965-342A-4A15-B00A-DBE96791C940}" srcOrd="14" destOrd="0" presId="urn:microsoft.com/office/officeart/2005/8/layout/lProcess2"/>
    <dgm:cxn modelId="{5008A660-F04A-47BE-969C-91082EE63939}" type="presParOf" srcId="{AC457F89-41A3-46E8-8F2D-2289115D8964}" destId="{E036E979-46BB-4EEF-BFA4-A5E1435DD88B}" srcOrd="1" destOrd="0" presId="urn:microsoft.com/office/officeart/2005/8/layout/lProcess2"/>
    <dgm:cxn modelId="{29FFF14D-3A6E-479B-BC03-2E9661A7492B}" type="presParOf" srcId="{AC457F89-41A3-46E8-8F2D-2289115D8964}" destId="{745CDA2B-90FC-4AAC-ACC1-F79F7328FCCB}" srcOrd="2" destOrd="0" presId="urn:microsoft.com/office/officeart/2005/8/layout/lProcess2"/>
    <dgm:cxn modelId="{8A0E81C9-7407-41AD-B50A-341B045D1E03}" type="presParOf" srcId="{745CDA2B-90FC-4AAC-ACC1-F79F7328FCCB}" destId="{0C8CCECB-F0B3-4BB5-BB27-5562BC950751}" srcOrd="0" destOrd="0" presId="urn:microsoft.com/office/officeart/2005/8/layout/lProcess2"/>
    <dgm:cxn modelId="{1051DDF0-96DC-41D7-9185-845A03094017}" type="presParOf" srcId="{745CDA2B-90FC-4AAC-ACC1-F79F7328FCCB}" destId="{997AA022-8B6A-4280-A2AD-304F61BDC797}" srcOrd="1" destOrd="0" presId="urn:microsoft.com/office/officeart/2005/8/layout/lProcess2"/>
    <dgm:cxn modelId="{DD4BB224-E726-41E1-9591-F44535C5E3CF}" type="presParOf" srcId="{745CDA2B-90FC-4AAC-ACC1-F79F7328FCCB}" destId="{8367F358-E8D8-419E-A5AC-F5436EB085E0}" srcOrd="2" destOrd="0" presId="urn:microsoft.com/office/officeart/2005/8/layout/lProcess2"/>
    <dgm:cxn modelId="{0724D7A0-9488-4B25-84E7-2CFD66C917EE}" type="presParOf" srcId="{8367F358-E8D8-419E-A5AC-F5436EB085E0}" destId="{C32ABEE0-F4D8-43D8-BA73-C6F9284CE1BD}" srcOrd="0" destOrd="0" presId="urn:microsoft.com/office/officeart/2005/8/layout/lProcess2"/>
    <dgm:cxn modelId="{BCC69A33-C8AC-4DAB-ABC4-2D99A06571AB}" type="presParOf" srcId="{C32ABEE0-F4D8-43D8-BA73-C6F9284CE1BD}" destId="{6568FE30-5B4C-4A33-B37D-713BC00E7CF7}" srcOrd="0" destOrd="0" presId="urn:microsoft.com/office/officeart/2005/8/layout/lProcess2"/>
    <dgm:cxn modelId="{3536AD0F-7907-4CD8-8A89-D12E3EDEE00C}" type="presParOf" srcId="{C32ABEE0-F4D8-43D8-BA73-C6F9284CE1BD}" destId="{41F034A1-2036-4CD0-BBEC-EBA9B906C93F}" srcOrd="1" destOrd="0" presId="urn:microsoft.com/office/officeart/2005/8/layout/lProcess2"/>
    <dgm:cxn modelId="{77309EBB-44DF-4299-AC4E-E2ACBA4F92FC}" type="presParOf" srcId="{C32ABEE0-F4D8-43D8-BA73-C6F9284CE1BD}" destId="{E30FE632-3583-4271-A45A-C0FC971ED1E8}" srcOrd="2" destOrd="0" presId="urn:microsoft.com/office/officeart/2005/8/layout/lProcess2"/>
    <dgm:cxn modelId="{726E13FB-B32A-493D-80B1-E344C2E16114}" type="presParOf" srcId="{C32ABEE0-F4D8-43D8-BA73-C6F9284CE1BD}" destId="{484E124B-C7B6-4211-9337-164EF5CE6814}" srcOrd="3" destOrd="0" presId="urn:microsoft.com/office/officeart/2005/8/layout/lProcess2"/>
    <dgm:cxn modelId="{092927EC-E190-4718-AE32-39A3A8DEDAE5}" type="presParOf" srcId="{C32ABEE0-F4D8-43D8-BA73-C6F9284CE1BD}" destId="{FAE877ED-3E44-43ED-AEA4-FB1D0739B36E}" srcOrd="4" destOrd="0" presId="urn:microsoft.com/office/officeart/2005/8/layout/lProcess2"/>
    <dgm:cxn modelId="{8DD554F6-B0FC-4801-A9D6-F444F3E9E656}" type="presParOf" srcId="{C32ABEE0-F4D8-43D8-BA73-C6F9284CE1BD}" destId="{844C515D-F82D-4230-B4C4-3F7DD1CF5EBC}" srcOrd="5" destOrd="0" presId="urn:microsoft.com/office/officeart/2005/8/layout/lProcess2"/>
    <dgm:cxn modelId="{DD364629-08CC-49C3-BE6F-33D1A58DA20A}" type="presParOf" srcId="{C32ABEE0-F4D8-43D8-BA73-C6F9284CE1BD}" destId="{024680AB-3D0F-4C18-A697-EF9CB6F2CE02}" srcOrd="6" destOrd="0" presId="urn:microsoft.com/office/officeart/2005/8/layout/lProcess2"/>
    <dgm:cxn modelId="{BEA095D6-D9EC-4290-801F-FC98E8FD14A1}" type="presParOf" srcId="{C32ABEE0-F4D8-43D8-BA73-C6F9284CE1BD}" destId="{8CB2B8E0-AB0E-4D7C-A721-83472B92EDAD}" srcOrd="7" destOrd="0" presId="urn:microsoft.com/office/officeart/2005/8/layout/lProcess2"/>
    <dgm:cxn modelId="{41E101B7-3C58-447C-B050-4CEDE5C159F3}" type="presParOf" srcId="{C32ABEE0-F4D8-43D8-BA73-C6F9284CE1BD}" destId="{72B32D01-DB4D-4CC3-95F4-6C3B29A0C2D3}" srcOrd="8" destOrd="0" presId="urn:microsoft.com/office/officeart/2005/8/layout/lProcess2"/>
    <dgm:cxn modelId="{7B9BDB49-6B79-4AFF-890E-36C00EBC09FE}" type="presParOf" srcId="{C32ABEE0-F4D8-43D8-BA73-C6F9284CE1BD}" destId="{6FE9622F-3B74-4E25-BE25-9ACE3EF357CC}" srcOrd="9" destOrd="0" presId="urn:microsoft.com/office/officeart/2005/8/layout/lProcess2"/>
    <dgm:cxn modelId="{8F7CEAB5-1B68-44DB-A1F9-EA1A563AE042}" type="presParOf" srcId="{C32ABEE0-F4D8-43D8-BA73-C6F9284CE1BD}" destId="{68246297-E1A9-4710-9741-B295F2B84E95}" srcOrd="10" destOrd="0" presId="urn:microsoft.com/office/officeart/2005/8/layout/lProcess2"/>
    <dgm:cxn modelId="{B4CF5974-677D-4085-BF7A-5ADA946D8EE3}" type="presParOf" srcId="{AC457F89-41A3-46E8-8F2D-2289115D8964}" destId="{48533632-51B4-49AA-AED4-D785A69A5B18}" srcOrd="3" destOrd="0" presId="urn:microsoft.com/office/officeart/2005/8/layout/lProcess2"/>
    <dgm:cxn modelId="{D3D9812C-C5EA-4257-BFF1-5E705057EB91}" type="presParOf" srcId="{AC457F89-41A3-46E8-8F2D-2289115D8964}" destId="{ABEE2F53-3E71-42FA-9B8B-3C547F73E0E3}" srcOrd="4" destOrd="0" presId="urn:microsoft.com/office/officeart/2005/8/layout/lProcess2"/>
    <dgm:cxn modelId="{43F2744B-952B-4694-A4AC-3253D138E496}" type="presParOf" srcId="{ABEE2F53-3E71-42FA-9B8B-3C547F73E0E3}" destId="{EAFC5855-45B2-4159-ACE6-03335B0270FC}" srcOrd="0" destOrd="0" presId="urn:microsoft.com/office/officeart/2005/8/layout/lProcess2"/>
    <dgm:cxn modelId="{E6732DA6-F3C7-45B1-A33F-304A611432DF}" type="presParOf" srcId="{ABEE2F53-3E71-42FA-9B8B-3C547F73E0E3}" destId="{73C1A4D7-E6EB-41A1-8B23-901F0DC95A1F}" srcOrd="1" destOrd="0" presId="urn:microsoft.com/office/officeart/2005/8/layout/lProcess2"/>
    <dgm:cxn modelId="{2A187E4E-F314-4779-9BF1-20149B88D107}" type="presParOf" srcId="{ABEE2F53-3E71-42FA-9B8B-3C547F73E0E3}" destId="{B47933DA-9C15-4163-B7A3-F3DD47F6FD15}" srcOrd="2" destOrd="0" presId="urn:microsoft.com/office/officeart/2005/8/layout/lProcess2"/>
    <dgm:cxn modelId="{8366FC8C-3716-415F-9544-D380C09D34BB}" type="presParOf" srcId="{B47933DA-9C15-4163-B7A3-F3DD47F6FD15}" destId="{F5CF6699-0D7A-43BA-B587-2B769EC1AB9D}" srcOrd="0" destOrd="0" presId="urn:microsoft.com/office/officeart/2005/8/layout/lProcess2"/>
    <dgm:cxn modelId="{CFF0FE70-4D3D-4DF2-8C29-B74AB62E0E80}" type="presParOf" srcId="{F5CF6699-0D7A-43BA-B587-2B769EC1AB9D}" destId="{F06D1465-7B3E-4BC0-B874-25D6850BFF6B}" srcOrd="0" destOrd="0" presId="urn:microsoft.com/office/officeart/2005/8/layout/lProcess2"/>
    <dgm:cxn modelId="{DFB52899-A047-48F7-BDAB-16E457329744}" type="presParOf" srcId="{F5CF6699-0D7A-43BA-B587-2B769EC1AB9D}" destId="{ACC58879-468C-49A2-B57C-E5CB9B6C54D6}" srcOrd="1" destOrd="0" presId="urn:microsoft.com/office/officeart/2005/8/layout/lProcess2"/>
    <dgm:cxn modelId="{396B2D07-B618-4710-BD5C-5328C37BD579}" type="presParOf" srcId="{F5CF6699-0D7A-43BA-B587-2B769EC1AB9D}" destId="{20C6B0F3-002E-4056-8F02-EB12D9679189}" srcOrd="2" destOrd="0" presId="urn:microsoft.com/office/officeart/2005/8/layout/lProcess2"/>
    <dgm:cxn modelId="{4071C1EA-2A3A-488B-887C-17D0FBF73CF8}" type="presParOf" srcId="{F5CF6699-0D7A-43BA-B587-2B769EC1AB9D}" destId="{12AAA3EA-D49C-4993-836D-B0A1CC3A4BB5}" srcOrd="3" destOrd="0" presId="urn:microsoft.com/office/officeart/2005/8/layout/lProcess2"/>
    <dgm:cxn modelId="{0285E1E6-C05C-497C-A6D4-9551F4CC7829}" type="presParOf" srcId="{F5CF6699-0D7A-43BA-B587-2B769EC1AB9D}" destId="{CE6E4316-C90F-4B40-8007-21D6DFB7B7AD}" srcOrd="4" destOrd="0" presId="urn:microsoft.com/office/officeart/2005/8/layout/lProcess2"/>
    <dgm:cxn modelId="{2D894A34-94E6-45C8-8281-9ACD0F4A430D}" type="presParOf" srcId="{F5CF6699-0D7A-43BA-B587-2B769EC1AB9D}" destId="{DD71BB86-57BB-4223-AE40-FC2357FFB72E}" srcOrd="5" destOrd="0" presId="urn:microsoft.com/office/officeart/2005/8/layout/lProcess2"/>
    <dgm:cxn modelId="{6025179C-0B75-460D-B2FE-AEB6BB1D5E5A}" type="presParOf" srcId="{F5CF6699-0D7A-43BA-B587-2B769EC1AB9D}" destId="{C1857750-7357-4FC0-B939-8046A13C7129}" srcOrd="6" destOrd="0" presId="urn:microsoft.com/office/officeart/2005/8/layout/lProcess2"/>
    <dgm:cxn modelId="{8BD2F06A-85F7-4641-A593-247DF48331A2}" type="presParOf" srcId="{F5CF6699-0D7A-43BA-B587-2B769EC1AB9D}" destId="{C438F02C-D217-4233-9274-79E4498BD3DC}" srcOrd="7" destOrd="0" presId="urn:microsoft.com/office/officeart/2005/8/layout/lProcess2"/>
    <dgm:cxn modelId="{C8811DD4-484E-446C-BD61-A4E689A0CB08}" type="presParOf" srcId="{F5CF6699-0D7A-43BA-B587-2B769EC1AB9D}" destId="{FDEED9EF-6350-43E6-B896-5EABCD37E689}" srcOrd="8" destOrd="0" presId="urn:microsoft.com/office/officeart/2005/8/layout/lProcess2"/>
    <dgm:cxn modelId="{5AF02211-2958-4D0F-8A18-0EB22F8D4F43}" type="presParOf" srcId="{F5CF6699-0D7A-43BA-B587-2B769EC1AB9D}" destId="{501D1C0D-A89D-4643-9743-354D16F74888}" srcOrd="9" destOrd="0" presId="urn:microsoft.com/office/officeart/2005/8/layout/lProcess2"/>
    <dgm:cxn modelId="{03A5FA7D-80FE-4BED-8D3B-78CBD8A487D8}" type="presParOf" srcId="{F5CF6699-0D7A-43BA-B587-2B769EC1AB9D}" destId="{AA3741E7-F3DC-4642-B91E-6EC3149FAA85}" srcOrd="10" destOrd="0" presId="urn:microsoft.com/office/officeart/2005/8/layout/lProcess2"/>
    <dgm:cxn modelId="{97AAF0A3-1864-4067-9B13-17BD374FBAC6}" type="presParOf" srcId="{AC457F89-41A3-46E8-8F2D-2289115D8964}" destId="{D81D3594-999A-41FF-9A20-95F18E6EE734}" srcOrd="5" destOrd="0" presId="urn:microsoft.com/office/officeart/2005/8/layout/lProcess2"/>
    <dgm:cxn modelId="{1016B83E-4EBC-4936-95DE-62623DCAD428}" type="presParOf" srcId="{AC457F89-41A3-46E8-8F2D-2289115D8964}" destId="{80BD76F0-1582-4373-8B76-61F8F7D5CD8D}" srcOrd="6" destOrd="0" presId="urn:microsoft.com/office/officeart/2005/8/layout/lProcess2"/>
    <dgm:cxn modelId="{78DDE17D-1499-4A05-BFBD-DD6E58A50D38}" type="presParOf" srcId="{80BD76F0-1582-4373-8B76-61F8F7D5CD8D}" destId="{66B5F085-276F-4157-9B56-BD3C33D9477E}" srcOrd="0" destOrd="0" presId="urn:microsoft.com/office/officeart/2005/8/layout/lProcess2"/>
    <dgm:cxn modelId="{D8E1CC33-195B-4F5C-9034-D565F80EBAA5}" type="presParOf" srcId="{80BD76F0-1582-4373-8B76-61F8F7D5CD8D}" destId="{8D57113D-0BD7-488D-B935-545436A72FCA}" srcOrd="1" destOrd="0" presId="urn:microsoft.com/office/officeart/2005/8/layout/lProcess2"/>
    <dgm:cxn modelId="{638E725D-9293-48B4-8216-0AA2161EF90D}" type="presParOf" srcId="{80BD76F0-1582-4373-8B76-61F8F7D5CD8D}" destId="{96CB70AB-BB36-4CD0-BBB9-2FFE4B1CE6AD}" srcOrd="2" destOrd="0" presId="urn:microsoft.com/office/officeart/2005/8/layout/lProcess2"/>
    <dgm:cxn modelId="{96930B88-DF47-44E4-8061-33F2A906EEAC}" type="presParOf" srcId="{96CB70AB-BB36-4CD0-BBB9-2FFE4B1CE6AD}" destId="{D9C26A2B-A062-4312-9780-F5B1B8B695D3}" srcOrd="0" destOrd="0" presId="urn:microsoft.com/office/officeart/2005/8/layout/lProcess2"/>
    <dgm:cxn modelId="{8A7A4476-D44D-41A6-85CB-CEDAD6062CBD}" type="presParOf" srcId="{D9C26A2B-A062-4312-9780-F5B1B8B695D3}" destId="{48992C6C-D44C-4858-A5FB-BC92071F92DC}" srcOrd="0" destOrd="0" presId="urn:microsoft.com/office/officeart/2005/8/layout/lProcess2"/>
    <dgm:cxn modelId="{85901E27-2CDF-4675-9760-7470CE4712A8}" type="presParOf" srcId="{D9C26A2B-A062-4312-9780-F5B1B8B695D3}" destId="{FBF89AF0-94CD-4C2D-AC3A-7DDE5C7FC893}" srcOrd="1" destOrd="0" presId="urn:microsoft.com/office/officeart/2005/8/layout/lProcess2"/>
    <dgm:cxn modelId="{397268A1-DCFE-4D51-8877-5B17CEB91447}" type="presParOf" srcId="{D9C26A2B-A062-4312-9780-F5B1B8B695D3}" destId="{42A5DB70-F985-4539-AFB9-3F9837183E7B}" srcOrd="2" destOrd="0" presId="urn:microsoft.com/office/officeart/2005/8/layout/lProcess2"/>
    <dgm:cxn modelId="{A790C6CE-FFFC-429B-A0D3-5058F438501D}" type="presParOf" srcId="{D9C26A2B-A062-4312-9780-F5B1B8B695D3}" destId="{7106647E-F483-42D2-B9DC-8C33770517F2}" srcOrd="3" destOrd="0" presId="urn:microsoft.com/office/officeart/2005/8/layout/lProcess2"/>
    <dgm:cxn modelId="{4DABB087-B4B3-42C1-A471-39FF1C62FE9F}" type="presParOf" srcId="{D9C26A2B-A062-4312-9780-F5B1B8B695D3}" destId="{63522780-C6D0-467A-BFBF-C251776B8A6E}" srcOrd="4" destOrd="0" presId="urn:microsoft.com/office/officeart/2005/8/layout/lProcess2"/>
    <dgm:cxn modelId="{842A2025-8556-4116-B165-6B3C66F4B562}" type="presParOf" srcId="{D9C26A2B-A062-4312-9780-F5B1B8B695D3}" destId="{917ADB43-A6BB-42D0-A3E1-44731117C76E}" srcOrd="5" destOrd="0" presId="urn:microsoft.com/office/officeart/2005/8/layout/lProcess2"/>
    <dgm:cxn modelId="{40BA064F-24AB-44E8-9428-D6D8FDAACDBC}" type="presParOf" srcId="{D9C26A2B-A062-4312-9780-F5B1B8B695D3}" destId="{69E94317-7EE9-4534-B5B9-FB51A229B671}" srcOrd="6" destOrd="0" presId="urn:microsoft.com/office/officeart/2005/8/layout/lProcess2"/>
    <dgm:cxn modelId="{1E0C82C7-D54A-4197-9E2E-6D0F10205DEC}" type="presParOf" srcId="{D9C26A2B-A062-4312-9780-F5B1B8B695D3}" destId="{A542032E-5E2C-4613-866A-3AE8260A70EB}" srcOrd="7" destOrd="0" presId="urn:microsoft.com/office/officeart/2005/8/layout/lProcess2"/>
    <dgm:cxn modelId="{BC4D8C78-F983-4B9E-9BB3-7D24E2AE2524}" type="presParOf" srcId="{D9C26A2B-A062-4312-9780-F5B1B8B695D3}" destId="{51A625CE-4C7F-4113-A624-9EE8512E0AF3}" srcOrd="8" destOrd="0" presId="urn:microsoft.com/office/officeart/2005/8/layout/lProcess2"/>
    <dgm:cxn modelId="{BB60295E-0A45-4AEE-9FD6-56D5C9DC0890}" type="presParOf" srcId="{D9C26A2B-A062-4312-9780-F5B1B8B695D3}" destId="{B207E45D-0FF1-4D49-92D1-475CC747292B}" srcOrd="9" destOrd="0" presId="urn:microsoft.com/office/officeart/2005/8/layout/lProcess2"/>
    <dgm:cxn modelId="{7ECD0B73-ECB4-4634-96BC-7974F0AF92EA}" type="presParOf" srcId="{D9C26A2B-A062-4312-9780-F5B1B8B695D3}" destId="{C30722D4-37D1-439A-A659-A8F98E69327D}" srcOrd="10" destOrd="0" presId="urn:microsoft.com/office/officeart/2005/8/layout/lProcess2"/>
    <dgm:cxn modelId="{4F1BF473-B9D0-4BA0-9AA4-ED3A7A202BC5}" type="presParOf" srcId="{D9C26A2B-A062-4312-9780-F5B1B8B695D3}" destId="{18FE31CB-99A3-4B7D-AE94-631716ACFD46}" srcOrd="11" destOrd="0" presId="urn:microsoft.com/office/officeart/2005/8/layout/lProcess2"/>
    <dgm:cxn modelId="{0338A374-19C9-4D6D-8AB3-01B5BFAD7F48}" type="presParOf" srcId="{D9C26A2B-A062-4312-9780-F5B1B8B695D3}" destId="{2B46FC65-B67B-434B-B984-DBD9D2B1ED8F}" srcOrd="12" destOrd="0" presId="urn:microsoft.com/office/officeart/2005/8/layout/lProcess2"/>
    <dgm:cxn modelId="{08B25029-D0CB-4E25-A6CA-F7B2B60472D0}" type="presParOf" srcId="{AC457F89-41A3-46E8-8F2D-2289115D8964}" destId="{F203A28C-ED91-4F1A-B3F8-170B7C58401D}" srcOrd="7" destOrd="0" presId="urn:microsoft.com/office/officeart/2005/8/layout/lProcess2"/>
    <dgm:cxn modelId="{545EA4B9-1E7D-4CE9-B98A-E32173ABB5B7}" type="presParOf" srcId="{AC457F89-41A3-46E8-8F2D-2289115D8964}" destId="{744713AF-045A-40E4-A032-167174FB182A}" srcOrd="8" destOrd="0" presId="urn:microsoft.com/office/officeart/2005/8/layout/lProcess2"/>
    <dgm:cxn modelId="{7CF49564-4326-455A-823D-32EAB4D6AB35}" type="presParOf" srcId="{744713AF-045A-40E4-A032-167174FB182A}" destId="{D045E168-07E1-4AFC-9E1F-18C3A178B042}" srcOrd="0" destOrd="0" presId="urn:microsoft.com/office/officeart/2005/8/layout/lProcess2"/>
    <dgm:cxn modelId="{1CCA03FD-59B1-48D1-B5CE-BA7F50B1171C}" type="presParOf" srcId="{744713AF-045A-40E4-A032-167174FB182A}" destId="{2A2E5522-3C91-4ABE-B0CD-33667066AC58}" srcOrd="1" destOrd="0" presId="urn:microsoft.com/office/officeart/2005/8/layout/lProcess2"/>
    <dgm:cxn modelId="{6E44D284-91B8-459F-BD0C-EEFC47DCD379}" type="presParOf" srcId="{744713AF-045A-40E4-A032-167174FB182A}" destId="{2E8B7C07-45EB-475E-B37D-59E93417EA89}" srcOrd="2" destOrd="0" presId="urn:microsoft.com/office/officeart/2005/8/layout/lProcess2"/>
    <dgm:cxn modelId="{043D032A-C7A0-4B25-90D4-E35F33C961B1}" type="presParOf" srcId="{2E8B7C07-45EB-475E-B37D-59E93417EA89}" destId="{A7EFDC52-01A6-4683-B09E-D62338766970}" srcOrd="0" destOrd="0" presId="urn:microsoft.com/office/officeart/2005/8/layout/lProcess2"/>
    <dgm:cxn modelId="{1E8817FC-E041-4C5F-B7A2-6DEC883B614F}" type="presParOf" srcId="{A7EFDC52-01A6-4683-B09E-D62338766970}" destId="{91CAE346-EF19-4323-AA4A-E915E79813E9}" srcOrd="0" destOrd="0" presId="urn:microsoft.com/office/officeart/2005/8/layout/lProcess2"/>
    <dgm:cxn modelId="{81A60C43-2BB4-4F93-8AF6-CA30DF74FEDB}" type="presParOf" srcId="{A7EFDC52-01A6-4683-B09E-D62338766970}" destId="{EDB3D8C6-2257-435E-9473-A692494515F4}" srcOrd="1" destOrd="0" presId="urn:microsoft.com/office/officeart/2005/8/layout/lProcess2"/>
    <dgm:cxn modelId="{1D3BC72F-6226-4CC1-ABF8-77E2DC40A50B}" type="presParOf" srcId="{A7EFDC52-01A6-4683-B09E-D62338766970}" destId="{B1CEDABB-581F-46B9-8153-03F2621FFBE1}" srcOrd="2" destOrd="0" presId="urn:microsoft.com/office/officeart/2005/8/layout/lProcess2"/>
    <dgm:cxn modelId="{4BB63EB1-B80D-4668-A42A-0E59E1CF4D4F}" type="presParOf" srcId="{A7EFDC52-01A6-4683-B09E-D62338766970}" destId="{0BD0D7BA-C9C5-4604-9530-3B46FC9721C6}" srcOrd="3" destOrd="0" presId="urn:microsoft.com/office/officeart/2005/8/layout/lProcess2"/>
    <dgm:cxn modelId="{C45DE930-8144-4D2B-900C-9E42D84E6E6B}" type="presParOf" srcId="{A7EFDC52-01A6-4683-B09E-D62338766970}" destId="{85D2D386-DEEA-4444-8EEB-EC1DA2016929}" srcOrd="4" destOrd="0" presId="urn:microsoft.com/office/officeart/2005/8/layout/lProcess2"/>
    <dgm:cxn modelId="{61B46549-6E91-406F-83C5-16BC933B2A86}" type="presParOf" srcId="{A7EFDC52-01A6-4683-B09E-D62338766970}" destId="{E671DE4F-4025-4BE4-9620-02643EC34C60}" srcOrd="5" destOrd="0" presId="urn:microsoft.com/office/officeart/2005/8/layout/lProcess2"/>
    <dgm:cxn modelId="{CCDBA59B-1E1A-4CA7-900D-39922E48C8FB}" type="presParOf" srcId="{A7EFDC52-01A6-4683-B09E-D62338766970}" destId="{CDCEBC08-28EF-44F7-870B-08363C82386E}" srcOrd="6" destOrd="0" presId="urn:microsoft.com/office/officeart/2005/8/layout/lProcess2"/>
    <dgm:cxn modelId="{8D419D36-2FB5-4DC6-B4A1-3C645FF0C1F4}" type="presParOf" srcId="{A7EFDC52-01A6-4683-B09E-D62338766970}" destId="{87C75B89-0BF4-49E3-85BB-D7B764A42681}" srcOrd="7" destOrd="0" presId="urn:microsoft.com/office/officeart/2005/8/layout/lProcess2"/>
    <dgm:cxn modelId="{F5A37109-3489-4EE0-95A0-301EAFD103DA}" type="presParOf" srcId="{A7EFDC52-01A6-4683-B09E-D62338766970}" destId="{7E8AF7EE-785A-41E1-A9B0-16ECE03E7228}" srcOrd="8" destOrd="0" presId="urn:microsoft.com/office/officeart/2005/8/layout/lProcess2"/>
    <dgm:cxn modelId="{A6AAF623-5599-4A01-8D99-DD3AC07FDD42}" type="presParOf" srcId="{A7EFDC52-01A6-4683-B09E-D62338766970}" destId="{BAEA443B-2571-44C4-BF7B-60D5F8BF89E2}" srcOrd="9" destOrd="0" presId="urn:microsoft.com/office/officeart/2005/8/layout/lProcess2"/>
    <dgm:cxn modelId="{A24BE28D-AFC5-4089-A565-29F983C52300}" type="presParOf" srcId="{A7EFDC52-01A6-4683-B09E-D62338766970}" destId="{FFD5E536-0377-458C-B385-D643EA4BFB2B}" srcOrd="10" destOrd="0" presId="urn:microsoft.com/office/officeart/2005/8/layout/lProcess2"/>
    <dgm:cxn modelId="{D52841DA-3488-4B66-BA94-91FDC9196992}" type="presParOf" srcId="{A7EFDC52-01A6-4683-B09E-D62338766970}" destId="{68843F65-3D62-465C-9E1A-1CBC4A012062}" srcOrd="11" destOrd="0" presId="urn:microsoft.com/office/officeart/2005/8/layout/lProcess2"/>
    <dgm:cxn modelId="{4CDFD19C-8904-4A7A-8528-BC798B3D3016}" type="presParOf" srcId="{A7EFDC52-01A6-4683-B09E-D62338766970}" destId="{DEB69D9E-7A7F-40A1-B57F-9E3CB29E9792}" srcOrd="12" destOrd="0" presId="urn:microsoft.com/office/officeart/2005/8/layout/lProcess2"/>
    <dgm:cxn modelId="{3A41AA58-1639-4F92-8E3F-CACC8A76C0C8}" type="presParOf" srcId="{AC457F89-41A3-46E8-8F2D-2289115D8964}" destId="{188B6A53-D2E0-4FA3-8651-9C2DB94EC223}" srcOrd="9" destOrd="0" presId="urn:microsoft.com/office/officeart/2005/8/layout/lProcess2"/>
    <dgm:cxn modelId="{95E2E586-0CBB-4730-9DEF-2A950AE73DC4}" type="presParOf" srcId="{AC457F89-41A3-46E8-8F2D-2289115D8964}" destId="{B170958F-6283-42EF-8BEC-4130AABE8582}" srcOrd="10" destOrd="0" presId="urn:microsoft.com/office/officeart/2005/8/layout/lProcess2"/>
    <dgm:cxn modelId="{BC81179C-1742-49F1-8611-0DA93050DFA6}" type="presParOf" srcId="{B170958F-6283-42EF-8BEC-4130AABE8582}" destId="{A2182FC5-E94B-4547-9F9B-0ACEFDCCE11F}" srcOrd="0" destOrd="0" presId="urn:microsoft.com/office/officeart/2005/8/layout/lProcess2"/>
    <dgm:cxn modelId="{AE51488D-9F5B-48AC-9A49-7B53B6271233}" type="presParOf" srcId="{B170958F-6283-42EF-8BEC-4130AABE8582}" destId="{BCD13C01-36F5-476D-9CE6-359F225D75EE}" srcOrd="1" destOrd="0" presId="urn:microsoft.com/office/officeart/2005/8/layout/lProcess2"/>
    <dgm:cxn modelId="{465DF558-65D9-4A35-B220-AE47FE8E5006}" type="presParOf" srcId="{B170958F-6283-42EF-8BEC-4130AABE8582}" destId="{D11F5CC3-B590-4820-86F2-B392EA213B6F}" srcOrd="2" destOrd="0" presId="urn:microsoft.com/office/officeart/2005/8/layout/lProcess2"/>
    <dgm:cxn modelId="{E31E810A-B998-4C86-A5F0-DED080413A5B}" type="presParOf" srcId="{D11F5CC3-B590-4820-86F2-B392EA213B6F}" destId="{BA8B6B20-5C58-4464-BBB1-260AC62E0057}" srcOrd="0" destOrd="0" presId="urn:microsoft.com/office/officeart/2005/8/layout/lProcess2"/>
    <dgm:cxn modelId="{4F568C83-3B24-47CB-8874-E0E36DBD8174}" type="presParOf" srcId="{BA8B6B20-5C58-4464-BBB1-260AC62E0057}" destId="{ED205080-44A4-486A-8A31-24C00B8CC736}" srcOrd="0" destOrd="0" presId="urn:microsoft.com/office/officeart/2005/8/layout/lProcess2"/>
    <dgm:cxn modelId="{4A321AB1-2CF7-47F4-8C48-7738EA5EC4F6}" type="presParOf" srcId="{BA8B6B20-5C58-4464-BBB1-260AC62E0057}" destId="{1DA3FF6B-60D0-4D88-8181-6F1CFFEF8075}" srcOrd="1" destOrd="0" presId="urn:microsoft.com/office/officeart/2005/8/layout/lProcess2"/>
    <dgm:cxn modelId="{C0F1FBE9-AD20-4361-887D-AC94552B752A}" type="presParOf" srcId="{BA8B6B20-5C58-4464-BBB1-260AC62E0057}" destId="{2BF5E75F-E87D-4092-AA43-8840B8DB4251}" srcOrd="2" destOrd="0" presId="urn:microsoft.com/office/officeart/2005/8/layout/lProcess2"/>
    <dgm:cxn modelId="{04738D4A-50BB-4A81-ADE9-C4FC45462A2D}" type="presParOf" srcId="{BA8B6B20-5C58-4464-BBB1-260AC62E0057}" destId="{D8E695A1-EB18-46B0-ACEA-2C4E659D8965}" srcOrd="3" destOrd="0" presId="urn:microsoft.com/office/officeart/2005/8/layout/lProcess2"/>
    <dgm:cxn modelId="{7DC63646-6C25-482B-A845-78407D5C01AA}" type="presParOf" srcId="{BA8B6B20-5C58-4464-BBB1-260AC62E0057}" destId="{FA2492E7-6185-4043-B84D-16D524FD08B5}" srcOrd="4" destOrd="0" presId="urn:microsoft.com/office/officeart/2005/8/layout/lProcess2"/>
    <dgm:cxn modelId="{6D631097-D77C-4C64-A6AA-4BD505043F75}" type="presParOf" srcId="{BA8B6B20-5C58-4464-BBB1-260AC62E0057}" destId="{7B409FDE-AE62-4FB1-B249-CEFEE8E1B639}" srcOrd="5" destOrd="0" presId="urn:microsoft.com/office/officeart/2005/8/layout/lProcess2"/>
    <dgm:cxn modelId="{A2CF6189-9160-424D-9E8E-57D0E0BBD6A7}" type="presParOf" srcId="{BA8B6B20-5C58-4464-BBB1-260AC62E0057}" destId="{377C6BD1-06A5-4657-83AB-D32FE206B896}" srcOrd="6" destOrd="0" presId="urn:microsoft.com/office/officeart/2005/8/layout/lProcess2"/>
    <dgm:cxn modelId="{C475F254-2E9B-4A24-9885-755871EFE7BA}" type="presParOf" srcId="{BA8B6B20-5C58-4464-BBB1-260AC62E0057}" destId="{2E370ABE-C6E5-4C3F-A927-72A38CDEB480}" srcOrd="7" destOrd="0" presId="urn:microsoft.com/office/officeart/2005/8/layout/lProcess2"/>
    <dgm:cxn modelId="{646C9E10-AF67-44F3-A308-F5133D6710A8}" type="presParOf" srcId="{BA8B6B20-5C58-4464-BBB1-260AC62E0057}" destId="{3569EF07-64D2-44B4-884E-C20E63C5616D}" srcOrd="8" destOrd="0" presId="urn:microsoft.com/office/officeart/2005/8/layout/lProcess2"/>
    <dgm:cxn modelId="{003D3003-B457-4B00-BCD6-F987D79B353B}" type="presParOf" srcId="{BA8B6B20-5C58-4464-BBB1-260AC62E0057}" destId="{99BAFE93-051A-4354-ADFD-BD554250906B}" srcOrd="9" destOrd="0" presId="urn:microsoft.com/office/officeart/2005/8/layout/lProcess2"/>
    <dgm:cxn modelId="{C1339527-23AA-492B-947F-D3BD0262474D}" type="presParOf" srcId="{BA8B6B20-5C58-4464-BBB1-260AC62E0057}" destId="{0832D483-AE74-448C-88A4-B1063685E5D9}" srcOrd="1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D0E8D4A-80D2-476A-AA6B-CA56AF436299}" type="doc">
      <dgm:prSet loTypeId="urn:microsoft.com/office/officeart/2005/8/layout/lProcess2" loCatId="relationship" qsTypeId="urn:microsoft.com/office/officeart/2005/8/quickstyle/simple5" qsCatId="simple" csTypeId="urn:microsoft.com/office/officeart/2005/8/colors/accent1_1" csCatId="accent1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5D0AED7D-3640-41BD-92D9-900FB17CE85F}">
      <dgm:prSet phldrT="[Text]" custT="1"/>
      <dgm:spPr bwMode="auto">
        <a:noFill/>
      </dgm:spPr>
      <dgm:t>
        <a:bodyPr tIns="0" bIns="0"/>
        <a:lstStyle/>
        <a:p>
          <a:pPr>
            <a:defRPr/>
          </a:pPr>
          <a:endParaRPr lang="ru-RU" sz="1600" b="1" dirty="0">
            <a:solidFill>
              <a:schemeClr val="tx1"/>
            </a:solidFill>
            <a:latin typeface="Arial Narrow"/>
          </a:endParaRPr>
        </a:p>
      </dgm:t>
    </dgm:pt>
    <dgm:pt modelId="{218D1F93-D61E-4DFB-8FB0-D8E01E13F174}" type="parTrans" cxnId="{D623241A-8B49-4F24-B41F-5891927FEA4D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200F25A9-30F4-464B-A788-1826D682488B}" type="sibTrans" cxnId="{D623241A-8B49-4F24-B41F-5891927FEA4D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3F15DB32-1ADD-4A4F-9B8B-ED657F10296B}">
      <dgm:prSet phldrT="[Text]" custT="1"/>
      <dgm:spPr bwMode="auto"/>
      <dgm:t>
        <a:bodyPr/>
        <a:lstStyle/>
        <a:p>
          <a:pPr>
            <a:defRPr/>
          </a:pPr>
          <a:r>
            <a:rPr lang="en-US" sz="2800" b="1" dirty="0">
              <a:latin typeface="Arial Narrow"/>
            </a:rPr>
            <a:t>II</a:t>
          </a:r>
          <a:endParaRPr lang="ru-RU" sz="2800" b="1" dirty="0">
            <a:latin typeface="Arial Narrow"/>
          </a:endParaRPr>
        </a:p>
      </dgm:t>
    </dgm:pt>
    <dgm:pt modelId="{B118DF24-C7D3-4DB8-B3F6-5392B5D37855}" type="parTrans" cxnId="{C64A06CA-5764-43AF-838C-1DA8D435D3A1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EE1A9B0A-4413-41B1-9DFD-FB6293115FDC}" type="sibTrans" cxnId="{C64A06CA-5764-43AF-838C-1DA8D435D3A1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657E0AD5-6D02-4E0E-8DD0-4E3F1CFFE772}">
      <dgm:prSet phldrT="[Text]" custT="1"/>
      <dgm:spPr bwMode="auto"/>
      <dgm:t>
        <a:bodyPr/>
        <a:lstStyle/>
        <a:p>
          <a:pPr>
            <a:defRPr/>
          </a:pPr>
          <a:r>
            <a:rPr lang="en-US" sz="2800" b="1" dirty="0">
              <a:latin typeface="Arial Narrow"/>
            </a:rPr>
            <a:t>III</a:t>
          </a:r>
          <a:endParaRPr lang="ru-RU" sz="2800" b="1" dirty="0">
            <a:latin typeface="Arial Narrow"/>
          </a:endParaRPr>
        </a:p>
      </dgm:t>
    </dgm:pt>
    <dgm:pt modelId="{254F77BA-CCC9-4349-841F-62C5926AC096}" type="parTrans" cxnId="{36A24189-30D1-49AD-8DE8-7C59B6346B37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59790422-7F98-4244-B2AD-AAF338CD1F6C}" type="sibTrans" cxnId="{36A24189-30D1-49AD-8DE8-7C59B6346B37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DB09C119-514A-41D4-B2C7-80CB079DEECC}">
      <dgm:prSet phldrT="[Text]" custT="1"/>
      <dgm:spPr bwMode="auto"/>
      <dgm:t>
        <a:bodyPr/>
        <a:lstStyle/>
        <a:p>
          <a:pPr>
            <a:defRPr/>
          </a:pPr>
          <a:r>
            <a:rPr lang="en-US" sz="2800" b="1">
              <a:latin typeface="Arial Narrow"/>
            </a:rPr>
            <a:t>IV</a:t>
          </a:r>
          <a:endParaRPr lang="ru-RU" sz="2800" b="1">
            <a:latin typeface="Arial Narrow"/>
          </a:endParaRPr>
        </a:p>
      </dgm:t>
    </dgm:pt>
    <dgm:pt modelId="{23AB60C1-BEB6-4A0C-A9B7-82398F596AF1}" type="parTrans" cxnId="{55BEDFF5-39E9-41D5-BDC7-3EF77930DAEA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906A566B-DD71-4968-9465-44679A7BD394}" type="sibTrans" cxnId="{55BEDFF5-39E9-41D5-BDC7-3EF77930DAEA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2F2FF3C4-EE6C-4436-A358-D23BDC9FC704}">
      <dgm:prSet phldrT="[Text]" custT="1"/>
      <dgm:spPr bwMode="auto"/>
      <dgm:t>
        <a:bodyPr/>
        <a:lstStyle/>
        <a:p>
          <a:pPr>
            <a:defRPr/>
          </a:pPr>
          <a:r>
            <a:rPr lang="en-US" sz="2800" b="1">
              <a:latin typeface="Arial Narrow"/>
            </a:rPr>
            <a:t>V</a:t>
          </a:r>
          <a:endParaRPr lang="ru-RU" sz="2800" b="1">
            <a:latin typeface="Arial Narrow"/>
          </a:endParaRPr>
        </a:p>
      </dgm:t>
    </dgm:pt>
    <dgm:pt modelId="{8C6D438C-3C93-4732-8E76-05C92F164E01}" type="parTrans" cxnId="{9620EB4D-157A-469A-B8BC-E095B43463CC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0BCAC37D-454E-489C-9C08-92CD328C7C3B}" type="sibTrans" cxnId="{9620EB4D-157A-469A-B8BC-E095B43463CC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69E4E5D0-8AFA-4B57-AB16-16C3FD807258}">
      <dgm:prSet phldrT="[Text]" custT="1"/>
      <dgm:spPr bwMode="auto"/>
      <dgm:t>
        <a:bodyPr/>
        <a:lstStyle/>
        <a:p>
          <a:pPr>
            <a:defRPr/>
          </a:pPr>
          <a:r>
            <a:rPr lang="en-US" sz="2800" b="1">
              <a:latin typeface="Arial Narrow"/>
            </a:rPr>
            <a:t>VI</a:t>
          </a:r>
          <a:endParaRPr lang="ru-RU" sz="2800" b="1">
            <a:latin typeface="Arial Narrow"/>
          </a:endParaRPr>
        </a:p>
      </dgm:t>
    </dgm:pt>
    <dgm:pt modelId="{EE9FF2BB-F057-40E2-B6AB-6E060C78BFF2}" type="parTrans" cxnId="{6653E300-AE22-4A1B-BD15-F3F5DA061F56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A4D4080D-A600-4134-8526-9FBFD8AECBEF}" type="sibTrans" cxnId="{6653E300-AE22-4A1B-BD15-F3F5DA061F56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616D18A4-679C-40C2-8202-F7EFB56FD4E8}">
      <dgm:prSet phldrT="[Text]" custT="1"/>
      <dgm:spPr bwMode="auto"/>
      <dgm:t>
        <a:bodyPr/>
        <a:lstStyle/>
        <a:p>
          <a:pPr>
            <a:defRPr/>
          </a:pPr>
          <a:r>
            <a:rPr lang="en-US" sz="2800" b="1">
              <a:latin typeface="Arial Narrow"/>
            </a:rPr>
            <a:t>VII</a:t>
          </a:r>
          <a:endParaRPr lang="ru-RU" sz="2800" b="1">
            <a:latin typeface="Arial Narrow"/>
          </a:endParaRPr>
        </a:p>
      </dgm:t>
    </dgm:pt>
    <dgm:pt modelId="{49D557D1-B7FD-4318-A265-84A3464EA6E9}" type="parTrans" cxnId="{397EEBDD-2374-4E61-B4FB-22DD4556046B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14EE8E1E-3A71-4CC2-B21F-3BB89BEEF0F7}" type="sibTrans" cxnId="{397EEBDD-2374-4E61-B4FB-22DD4556046B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62BD5DF0-0A8E-48A7-AC36-BFECEDFC385D}">
      <dgm:prSet phldrT="[Text]" custT="1"/>
      <dgm:spPr bwMode="auto"/>
      <dgm:t>
        <a:bodyPr/>
        <a:lstStyle/>
        <a:p>
          <a:pPr>
            <a:defRPr/>
          </a:pPr>
          <a:r>
            <a:rPr lang="en-US" sz="2800" b="1" dirty="0">
              <a:latin typeface="Arial Narrow"/>
            </a:rPr>
            <a:t>VIII</a:t>
          </a:r>
          <a:endParaRPr lang="ru-RU" sz="2800" b="1" dirty="0">
            <a:latin typeface="Arial Narrow"/>
          </a:endParaRPr>
        </a:p>
      </dgm:t>
    </dgm:pt>
    <dgm:pt modelId="{96535913-633E-4283-8FF8-4EDE597F0A03}" type="parTrans" cxnId="{317CD376-B072-43EB-B1E8-95934B579679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DEFFCB48-D9DA-4BAD-A9E7-6A4DA274490A}" type="sibTrans" cxnId="{317CD376-B072-43EB-B1E8-95934B579679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4F4F3FD7-47C3-40E8-885E-CFCC43C77821}">
      <dgm:prSet phldrT="[Text]" custT="1"/>
      <dgm:spPr bwMode="auto"/>
      <dgm:t>
        <a:bodyPr/>
        <a:lstStyle/>
        <a:p>
          <a:pPr>
            <a:defRPr/>
          </a:pPr>
          <a:r>
            <a:rPr lang="en-US" sz="2800" b="1">
              <a:latin typeface="Arial Narrow"/>
            </a:rPr>
            <a:t>I</a:t>
          </a:r>
          <a:endParaRPr lang="ru-RU" sz="2800" b="1">
            <a:latin typeface="Arial Narrow"/>
          </a:endParaRPr>
        </a:p>
      </dgm:t>
    </dgm:pt>
    <dgm:pt modelId="{D5556D39-39D1-4E3E-80AF-2E570922ACB6}" type="sibTrans" cxnId="{195A6BD6-0717-4415-A1CD-5F9F36A5D08B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601BD8DC-C17E-4EAD-ADF4-2746968F2198}" type="parTrans" cxnId="{195A6BD6-0717-4415-A1CD-5F9F36A5D08B}">
      <dgm:prSet/>
      <dgm:spPr bwMode="auto"/>
      <dgm:t>
        <a:bodyPr/>
        <a:lstStyle/>
        <a:p>
          <a:pPr>
            <a:defRPr/>
          </a:pPr>
          <a:endParaRPr lang="ru-RU" sz="1400">
            <a:latin typeface="Arial Narrow"/>
          </a:endParaRPr>
        </a:p>
      </dgm:t>
    </dgm:pt>
    <dgm:pt modelId="{AC457F89-41A3-46E8-8F2D-2289115D8964}" type="pres">
      <dgm:prSet presAssocID="{9D0E8D4A-80D2-476A-AA6B-CA56AF436299}" presName="theList" presStyleCnt="0">
        <dgm:presLayoutVars>
          <dgm:dir/>
          <dgm:animLvl val="lvl"/>
          <dgm:resizeHandles val="exact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29E2D64A-5B7C-4FDC-A050-58502D9B7127}" type="pres">
      <dgm:prSet presAssocID="{5D0AED7D-3640-41BD-92D9-900FB17CE85F}" presName="compNode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DB1180B2-E852-4036-A708-B7D7C4C12C4D}" type="pres">
      <dgm:prSet presAssocID="{5D0AED7D-3640-41BD-92D9-900FB17CE85F}" presName="aNode" presStyleLbl="bgShp" presStyleIdx="0" presStyleCnt="1"/>
      <dgm:spPr bwMode="auto"/>
      <dgm:t>
        <a:bodyPr/>
        <a:lstStyle/>
        <a:p>
          <a:pPr>
            <a:defRPr/>
          </a:pPr>
          <a:endParaRPr lang="ru-RU"/>
        </a:p>
      </dgm:t>
    </dgm:pt>
    <dgm:pt modelId="{D19EEB0C-36B5-49B4-AAA6-9D2C45FDAB78}" type="pres">
      <dgm:prSet presAssocID="{5D0AED7D-3640-41BD-92D9-900FB17CE85F}" presName="textNode" presStyleLbl="bgShp" presStyleIdx="0" presStyleCnt="1"/>
      <dgm:spPr bwMode="auto"/>
      <dgm:t>
        <a:bodyPr/>
        <a:lstStyle/>
        <a:p>
          <a:pPr>
            <a:defRPr/>
          </a:pPr>
          <a:endParaRPr lang="ru-RU"/>
        </a:p>
      </dgm:t>
    </dgm:pt>
    <dgm:pt modelId="{4A42B088-D7AE-4919-A660-397D092E6946}" type="pres">
      <dgm:prSet presAssocID="{5D0AED7D-3640-41BD-92D9-900FB17CE85F}" presName="compChildNode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9314572E-1ED3-4DEA-AF48-C0D9A6924487}" type="pres">
      <dgm:prSet presAssocID="{5D0AED7D-3640-41BD-92D9-900FB17CE85F}" presName="theInnerList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745C17C3-755B-4354-BF0D-393E4A1B0F05}" type="pres">
      <dgm:prSet presAssocID="{4F4F3FD7-47C3-40E8-885E-CFCC43C77821}" presName="childNode" presStyleLbl="node1" presStyleIdx="0" presStyleCnt="8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E3D6683C-1ADD-4505-B8EF-271DF29951F1}" type="pres">
      <dgm:prSet presAssocID="{4F4F3FD7-47C3-40E8-885E-CFCC43C77821}" presName="aSpace2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09E8BD98-48CE-416D-A32F-A5D5E60BF27B}" type="pres">
      <dgm:prSet presAssocID="{3F15DB32-1ADD-4A4F-9B8B-ED657F10296B}" presName="childNode" presStyleLbl="node1" presStyleIdx="1" presStyleCnt="8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CF93E743-9497-4194-9FFB-00AD3A903792}" type="pres">
      <dgm:prSet presAssocID="{3F15DB32-1ADD-4A4F-9B8B-ED657F10296B}" presName="aSpace2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8EF666C2-D9CF-4870-99A3-3FC343A415DC}" type="pres">
      <dgm:prSet presAssocID="{657E0AD5-6D02-4E0E-8DD0-4E3F1CFFE772}" presName="childNode" presStyleLbl="node1" presStyleIdx="2" presStyleCnt="8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7E6A4E36-044E-4450-913D-CCA29E60834F}" type="pres">
      <dgm:prSet presAssocID="{657E0AD5-6D02-4E0E-8DD0-4E3F1CFFE772}" presName="aSpace2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BEEF274F-E6FC-46A6-9B9D-C778D41324E6}" type="pres">
      <dgm:prSet presAssocID="{DB09C119-514A-41D4-B2C7-80CB079DEECC}" presName="childNode" presStyleLbl="node1" presStyleIdx="3" presStyleCnt="8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938E33E5-B8BE-4F9A-99D7-78F1B3CEF3C8}" type="pres">
      <dgm:prSet presAssocID="{DB09C119-514A-41D4-B2C7-80CB079DEECC}" presName="aSpace2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B0D6EF27-41EB-4AF8-8058-B9D95EBAD10F}" type="pres">
      <dgm:prSet presAssocID="{2F2FF3C4-EE6C-4436-A358-D23BDC9FC704}" presName="childNode" presStyleLbl="node1" presStyleIdx="4" presStyleCnt="8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8ED1045F-3675-40BB-BC89-4590FDDC2B79}" type="pres">
      <dgm:prSet presAssocID="{2F2FF3C4-EE6C-4436-A358-D23BDC9FC704}" presName="aSpace2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876CCB03-E10F-4B0B-829D-6EEF74C16B1A}" type="pres">
      <dgm:prSet presAssocID="{69E4E5D0-8AFA-4B57-AB16-16C3FD807258}" presName="childNode" presStyleLbl="node1" presStyleIdx="5" presStyleCnt="8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E576160A-9834-4884-90D6-1E1F074D04C1}" type="pres">
      <dgm:prSet presAssocID="{69E4E5D0-8AFA-4B57-AB16-16C3FD807258}" presName="aSpace2" presStyleCnt="0"/>
      <dgm:spPr bwMode="auto"/>
    </dgm:pt>
    <dgm:pt modelId="{30FC3B42-9AF0-4652-8F73-BF258D9E62D7}" type="pres">
      <dgm:prSet presAssocID="{616D18A4-679C-40C2-8202-F7EFB56FD4E8}" presName="childNode" presStyleLbl="node1" presStyleIdx="6" presStyleCnt="8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01CE32BC-92A2-4B62-AF19-AA05DE8E21D4}" type="pres">
      <dgm:prSet presAssocID="{616D18A4-679C-40C2-8202-F7EFB56FD4E8}" presName="aSpace2" presStyleCnt="0"/>
      <dgm:spPr bwMode="auto"/>
    </dgm:pt>
    <dgm:pt modelId="{E18DE965-342A-4A15-B00A-DBE96791C940}" type="pres">
      <dgm:prSet presAssocID="{62BD5DF0-0A8E-48A7-AC36-BFECEDFC385D}" presName="childNode" presStyleLbl="node1" presStyleIdx="7" presStyleCnt="8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</dgm:ptLst>
  <dgm:cxnLst>
    <dgm:cxn modelId="{BF3570FA-0F5B-4DB2-961A-ABCA70D9AEAB}" type="presOf" srcId="{5D0AED7D-3640-41BD-92D9-900FB17CE85F}" destId="{DB1180B2-E852-4036-A708-B7D7C4C12C4D}" srcOrd="0" destOrd="0" presId="urn:microsoft.com/office/officeart/2005/8/layout/lProcess2"/>
    <dgm:cxn modelId="{08B938AB-195F-4468-A138-88F0A20E27FE}" type="presOf" srcId="{657E0AD5-6D02-4E0E-8DD0-4E3F1CFFE772}" destId="{8EF666C2-D9CF-4870-99A3-3FC343A415DC}" srcOrd="0" destOrd="0" presId="urn:microsoft.com/office/officeart/2005/8/layout/lProcess2"/>
    <dgm:cxn modelId="{A8794CF4-2310-46DF-9FCF-8BE3CA953F45}" type="presOf" srcId="{69E4E5D0-8AFA-4B57-AB16-16C3FD807258}" destId="{876CCB03-E10F-4B0B-829D-6EEF74C16B1A}" srcOrd="0" destOrd="0" presId="urn:microsoft.com/office/officeart/2005/8/layout/lProcess2"/>
    <dgm:cxn modelId="{1660DFF4-12FA-42E0-9FE0-603A22EB7EDA}" type="presOf" srcId="{3F15DB32-1ADD-4A4F-9B8B-ED657F10296B}" destId="{09E8BD98-48CE-416D-A32F-A5D5E60BF27B}" srcOrd="0" destOrd="0" presId="urn:microsoft.com/office/officeart/2005/8/layout/lProcess2"/>
    <dgm:cxn modelId="{36A24189-30D1-49AD-8DE8-7C59B6346B37}" srcId="{5D0AED7D-3640-41BD-92D9-900FB17CE85F}" destId="{657E0AD5-6D02-4E0E-8DD0-4E3F1CFFE772}" srcOrd="2" destOrd="0" parTransId="{254F77BA-CCC9-4349-841F-62C5926AC096}" sibTransId="{59790422-7F98-4244-B2AD-AAF338CD1F6C}"/>
    <dgm:cxn modelId="{6653E300-AE22-4A1B-BD15-F3F5DA061F56}" srcId="{5D0AED7D-3640-41BD-92D9-900FB17CE85F}" destId="{69E4E5D0-8AFA-4B57-AB16-16C3FD807258}" srcOrd="5" destOrd="0" parTransId="{EE9FF2BB-F057-40E2-B6AB-6E060C78BFF2}" sibTransId="{A4D4080D-A600-4134-8526-9FBFD8AECBEF}"/>
    <dgm:cxn modelId="{55BEDFF5-39E9-41D5-BDC7-3EF77930DAEA}" srcId="{5D0AED7D-3640-41BD-92D9-900FB17CE85F}" destId="{DB09C119-514A-41D4-B2C7-80CB079DEECC}" srcOrd="3" destOrd="0" parTransId="{23AB60C1-BEB6-4A0C-A9B7-82398F596AF1}" sibTransId="{906A566B-DD71-4968-9465-44679A7BD394}"/>
    <dgm:cxn modelId="{46CB334D-64DE-4629-B05F-121DED723030}" type="presOf" srcId="{DB09C119-514A-41D4-B2C7-80CB079DEECC}" destId="{BEEF274F-E6FC-46A6-9B9D-C778D41324E6}" srcOrd="0" destOrd="0" presId="urn:microsoft.com/office/officeart/2005/8/layout/lProcess2"/>
    <dgm:cxn modelId="{4AD1375D-9B11-41E3-A56A-81609D20436C}" type="presOf" srcId="{616D18A4-679C-40C2-8202-F7EFB56FD4E8}" destId="{30FC3B42-9AF0-4652-8F73-BF258D9E62D7}" srcOrd="0" destOrd="0" presId="urn:microsoft.com/office/officeart/2005/8/layout/lProcess2"/>
    <dgm:cxn modelId="{397EEBDD-2374-4E61-B4FB-22DD4556046B}" srcId="{5D0AED7D-3640-41BD-92D9-900FB17CE85F}" destId="{616D18A4-679C-40C2-8202-F7EFB56FD4E8}" srcOrd="6" destOrd="0" parTransId="{49D557D1-B7FD-4318-A265-84A3464EA6E9}" sibTransId="{14EE8E1E-3A71-4CC2-B21F-3BB89BEEF0F7}"/>
    <dgm:cxn modelId="{317CD376-B072-43EB-B1E8-95934B579679}" srcId="{5D0AED7D-3640-41BD-92D9-900FB17CE85F}" destId="{62BD5DF0-0A8E-48A7-AC36-BFECEDFC385D}" srcOrd="7" destOrd="0" parTransId="{96535913-633E-4283-8FF8-4EDE597F0A03}" sibTransId="{DEFFCB48-D9DA-4BAD-A9E7-6A4DA274490A}"/>
    <dgm:cxn modelId="{D623241A-8B49-4F24-B41F-5891927FEA4D}" srcId="{9D0E8D4A-80D2-476A-AA6B-CA56AF436299}" destId="{5D0AED7D-3640-41BD-92D9-900FB17CE85F}" srcOrd="0" destOrd="0" parTransId="{218D1F93-D61E-4DFB-8FB0-D8E01E13F174}" sibTransId="{200F25A9-30F4-464B-A788-1826D682488B}"/>
    <dgm:cxn modelId="{C64A06CA-5764-43AF-838C-1DA8D435D3A1}" srcId="{5D0AED7D-3640-41BD-92D9-900FB17CE85F}" destId="{3F15DB32-1ADD-4A4F-9B8B-ED657F10296B}" srcOrd="1" destOrd="0" parTransId="{B118DF24-C7D3-4DB8-B3F6-5392B5D37855}" sibTransId="{EE1A9B0A-4413-41B1-9DFD-FB6293115FDC}"/>
    <dgm:cxn modelId="{435AA70F-0A9D-4DB6-9365-CF2C7DE7041D}" type="presOf" srcId="{9D0E8D4A-80D2-476A-AA6B-CA56AF436299}" destId="{AC457F89-41A3-46E8-8F2D-2289115D8964}" srcOrd="0" destOrd="0" presId="urn:microsoft.com/office/officeart/2005/8/layout/lProcess2"/>
    <dgm:cxn modelId="{D47BA897-4B1C-4A0D-A1F6-77A77B5E9E5D}" type="presOf" srcId="{5D0AED7D-3640-41BD-92D9-900FB17CE85F}" destId="{D19EEB0C-36B5-49B4-AAA6-9D2C45FDAB78}" srcOrd="1" destOrd="0" presId="urn:microsoft.com/office/officeart/2005/8/layout/lProcess2"/>
    <dgm:cxn modelId="{EE47BA82-87D8-4442-A269-108C5F5ADCEE}" type="presOf" srcId="{4F4F3FD7-47C3-40E8-885E-CFCC43C77821}" destId="{745C17C3-755B-4354-BF0D-393E4A1B0F05}" srcOrd="0" destOrd="0" presId="urn:microsoft.com/office/officeart/2005/8/layout/lProcess2"/>
    <dgm:cxn modelId="{404BCA83-08BB-47F2-9C9D-8C1AB0127201}" type="presOf" srcId="{2F2FF3C4-EE6C-4436-A358-D23BDC9FC704}" destId="{B0D6EF27-41EB-4AF8-8058-B9D95EBAD10F}" srcOrd="0" destOrd="0" presId="urn:microsoft.com/office/officeart/2005/8/layout/lProcess2"/>
    <dgm:cxn modelId="{195A6BD6-0717-4415-A1CD-5F9F36A5D08B}" srcId="{5D0AED7D-3640-41BD-92D9-900FB17CE85F}" destId="{4F4F3FD7-47C3-40E8-885E-CFCC43C77821}" srcOrd="0" destOrd="0" parTransId="{601BD8DC-C17E-4EAD-ADF4-2746968F2198}" sibTransId="{D5556D39-39D1-4E3E-80AF-2E570922ACB6}"/>
    <dgm:cxn modelId="{19A6E821-0396-4B47-93D9-2C9D51EA6A17}" type="presOf" srcId="{62BD5DF0-0A8E-48A7-AC36-BFECEDFC385D}" destId="{E18DE965-342A-4A15-B00A-DBE96791C940}" srcOrd="0" destOrd="0" presId="urn:microsoft.com/office/officeart/2005/8/layout/lProcess2"/>
    <dgm:cxn modelId="{9620EB4D-157A-469A-B8BC-E095B43463CC}" srcId="{5D0AED7D-3640-41BD-92D9-900FB17CE85F}" destId="{2F2FF3C4-EE6C-4436-A358-D23BDC9FC704}" srcOrd="4" destOrd="0" parTransId="{8C6D438C-3C93-4732-8E76-05C92F164E01}" sibTransId="{0BCAC37D-454E-489C-9C08-92CD328C7C3B}"/>
    <dgm:cxn modelId="{DD6EF800-A253-4AED-8C75-355427D016D5}" type="presParOf" srcId="{AC457F89-41A3-46E8-8F2D-2289115D8964}" destId="{29E2D64A-5B7C-4FDC-A050-58502D9B7127}" srcOrd="0" destOrd="0" presId="urn:microsoft.com/office/officeart/2005/8/layout/lProcess2"/>
    <dgm:cxn modelId="{8C4A145F-D9B0-4692-9842-54C4DE4AABC8}" type="presParOf" srcId="{29E2D64A-5B7C-4FDC-A050-58502D9B7127}" destId="{DB1180B2-E852-4036-A708-B7D7C4C12C4D}" srcOrd="0" destOrd="0" presId="urn:microsoft.com/office/officeart/2005/8/layout/lProcess2"/>
    <dgm:cxn modelId="{492D308E-FDBF-411B-AD97-F6200997EBE3}" type="presParOf" srcId="{29E2D64A-5B7C-4FDC-A050-58502D9B7127}" destId="{D19EEB0C-36B5-49B4-AAA6-9D2C45FDAB78}" srcOrd="1" destOrd="0" presId="urn:microsoft.com/office/officeart/2005/8/layout/lProcess2"/>
    <dgm:cxn modelId="{1F144C8F-913B-4D62-8DF9-FAE9AEAA63F4}" type="presParOf" srcId="{29E2D64A-5B7C-4FDC-A050-58502D9B7127}" destId="{4A42B088-D7AE-4919-A660-397D092E6946}" srcOrd="2" destOrd="0" presId="urn:microsoft.com/office/officeart/2005/8/layout/lProcess2"/>
    <dgm:cxn modelId="{6BBA9609-C6B3-4036-B31A-DEF9C3607357}" type="presParOf" srcId="{4A42B088-D7AE-4919-A660-397D092E6946}" destId="{9314572E-1ED3-4DEA-AF48-C0D9A6924487}" srcOrd="0" destOrd="0" presId="urn:microsoft.com/office/officeart/2005/8/layout/lProcess2"/>
    <dgm:cxn modelId="{7782CFFB-F084-4679-9B14-559500C1199B}" type="presParOf" srcId="{9314572E-1ED3-4DEA-AF48-C0D9A6924487}" destId="{745C17C3-755B-4354-BF0D-393E4A1B0F05}" srcOrd="0" destOrd="0" presId="urn:microsoft.com/office/officeart/2005/8/layout/lProcess2"/>
    <dgm:cxn modelId="{F8A6CF36-3030-4695-9537-B38D76A70664}" type="presParOf" srcId="{9314572E-1ED3-4DEA-AF48-C0D9A6924487}" destId="{E3D6683C-1ADD-4505-B8EF-271DF29951F1}" srcOrd="1" destOrd="0" presId="urn:microsoft.com/office/officeart/2005/8/layout/lProcess2"/>
    <dgm:cxn modelId="{43C3B371-434E-4353-8DE6-D15634A7BDD0}" type="presParOf" srcId="{9314572E-1ED3-4DEA-AF48-C0D9A6924487}" destId="{09E8BD98-48CE-416D-A32F-A5D5E60BF27B}" srcOrd="2" destOrd="0" presId="urn:microsoft.com/office/officeart/2005/8/layout/lProcess2"/>
    <dgm:cxn modelId="{D864BA27-815D-4C55-B92E-FB2DF118F25E}" type="presParOf" srcId="{9314572E-1ED3-4DEA-AF48-C0D9A6924487}" destId="{CF93E743-9497-4194-9FFB-00AD3A903792}" srcOrd="3" destOrd="0" presId="urn:microsoft.com/office/officeart/2005/8/layout/lProcess2"/>
    <dgm:cxn modelId="{6876ED5D-8C61-4744-9075-D67013AF77B2}" type="presParOf" srcId="{9314572E-1ED3-4DEA-AF48-C0D9A6924487}" destId="{8EF666C2-D9CF-4870-99A3-3FC343A415DC}" srcOrd="4" destOrd="0" presId="urn:microsoft.com/office/officeart/2005/8/layout/lProcess2"/>
    <dgm:cxn modelId="{3726C734-D788-41B0-B6F3-5EB5BFC04D24}" type="presParOf" srcId="{9314572E-1ED3-4DEA-AF48-C0D9A6924487}" destId="{7E6A4E36-044E-4450-913D-CCA29E60834F}" srcOrd="5" destOrd="0" presId="urn:microsoft.com/office/officeart/2005/8/layout/lProcess2"/>
    <dgm:cxn modelId="{2F5C716A-F067-46D3-87EB-E70861277015}" type="presParOf" srcId="{9314572E-1ED3-4DEA-AF48-C0D9A6924487}" destId="{BEEF274F-E6FC-46A6-9B9D-C778D41324E6}" srcOrd="6" destOrd="0" presId="urn:microsoft.com/office/officeart/2005/8/layout/lProcess2"/>
    <dgm:cxn modelId="{BC3FC6A4-F5A3-47B1-AC4F-F9BA028A5B7A}" type="presParOf" srcId="{9314572E-1ED3-4DEA-AF48-C0D9A6924487}" destId="{938E33E5-B8BE-4F9A-99D7-78F1B3CEF3C8}" srcOrd="7" destOrd="0" presId="urn:microsoft.com/office/officeart/2005/8/layout/lProcess2"/>
    <dgm:cxn modelId="{E7BE8DE8-F920-4612-AAC7-D4CD35FBD65F}" type="presParOf" srcId="{9314572E-1ED3-4DEA-AF48-C0D9A6924487}" destId="{B0D6EF27-41EB-4AF8-8058-B9D95EBAD10F}" srcOrd="8" destOrd="0" presId="urn:microsoft.com/office/officeart/2005/8/layout/lProcess2"/>
    <dgm:cxn modelId="{D249D0B5-0A80-40D5-83FE-3630903856E8}" type="presParOf" srcId="{9314572E-1ED3-4DEA-AF48-C0D9A6924487}" destId="{8ED1045F-3675-40BB-BC89-4590FDDC2B79}" srcOrd="9" destOrd="0" presId="urn:microsoft.com/office/officeart/2005/8/layout/lProcess2"/>
    <dgm:cxn modelId="{EC74305C-B91F-4E42-A5A3-D4696B12FC2A}" type="presParOf" srcId="{9314572E-1ED3-4DEA-AF48-C0D9A6924487}" destId="{876CCB03-E10F-4B0B-829D-6EEF74C16B1A}" srcOrd="10" destOrd="0" presId="urn:microsoft.com/office/officeart/2005/8/layout/lProcess2"/>
    <dgm:cxn modelId="{C4C6EC82-4EFE-4031-9C8C-8DF380FEF89C}" type="presParOf" srcId="{9314572E-1ED3-4DEA-AF48-C0D9A6924487}" destId="{E576160A-9834-4884-90D6-1E1F074D04C1}" srcOrd="11" destOrd="0" presId="urn:microsoft.com/office/officeart/2005/8/layout/lProcess2"/>
    <dgm:cxn modelId="{41D0F4A4-B6A9-484A-A5EF-5F6159BA0E54}" type="presParOf" srcId="{9314572E-1ED3-4DEA-AF48-C0D9A6924487}" destId="{30FC3B42-9AF0-4652-8F73-BF258D9E62D7}" srcOrd="12" destOrd="0" presId="urn:microsoft.com/office/officeart/2005/8/layout/lProcess2"/>
    <dgm:cxn modelId="{E9AA3B44-96E7-495E-8177-AFD58CCC833E}" type="presParOf" srcId="{9314572E-1ED3-4DEA-AF48-C0D9A6924487}" destId="{01CE32BC-92A2-4B62-AF19-AA05DE8E21D4}" srcOrd="13" destOrd="0" presId="urn:microsoft.com/office/officeart/2005/8/layout/lProcess2"/>
    <dgm:cxn modelId="{DDF19083-F803-46B2-B288-8BD1F3401CE7}" type="presParOf" srcId="{9314572E-1ED3-4DEA-AF48-C0D9A6924487}" destId="{E18DE965-342A-4A15-B00A-DBE96791C940}" srcOrd="1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3310EC6-0B52-403C-90B5-A86C39B13B2D}" type="doc">
      <dgm:prSet loTypeId="urn:microsoft.com/office/officeart/2009/3/layout/PieProcess" loCatId="list" qsTypeId="urn:microsoft.com/office/officeart/2005/8/quickstyle/simple5" qsCatId="simple" csTypeId="urn:microsoft.com/office/officeart/2005/8/colors/colorful1#73" csCatId="colorful" phldr="1"/>
      <dgm:spPr/>
      <dgm:t>
        <a:bodyPr/>
        <a:lstStyle/>
        <a:p>
          <a:endParaRPr lang="ru-RU"/>
        </a:p>
      </dgm:t>
    </dgm:pt>
    <dgm:pt modelId="{4D3FD246-17BC-40A5-B7B9-5092D4DB8837}">
      <dgm:prSet custT="1"/>
      <dgm:spPr/>
      <dgm:t>
        <a:bodyPr/>
        <a:lstStyle/>
        <a:p>
          <a:r>
            <a:rPr lang="ru-RU" sz="1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Times New Roman" panose="02020603050405020304" pitchFamily="18" charset="0"/>
            </a:rPr>
            <a:t>ИЗБРАЛИ</a:t>
          </a:r>
          <a:endParaRPr lang="ru-RU" sz="18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689E9EE2-4A64-409A-B835-CF321E519FB8}" type="parTrans" cxnId="{E21F4F91-59E0-4D1E-90A3-6C68BC0C7D32}">
      <dgm:prSet/>
      <dgm:spPr/>
      <dgm:t>
        <a:bodyPr/>
        <a:lstStyle/>
        <a:p>
          <a:endParaRPr lang="ru-RU" sz="1800" b="1">
            <a:solidFill>
              <a:srgbClr val="B8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4D7F59-AA36-475C-8BBE-F84A2938E902}" type="sibTrans" cxnId="{E21F4F91-59E0-4D1E-90A3-6C68BC0C7D32}">
      <dgm:prSet/>
      <dgm:spPr/>
      <dgm:t>
        <a:bodyPr/>
        <a:lstStyle/>
        <a:p>
          <a:endParaRPr lang="ru-RU" sz="1800" b="1">
            <a:solidFill>
              <a:srgbClr val="B8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C7ED7E-42C4-4BB0-B3C9-78069F003AA8}">
      <dgm:prSet custT="1"/>
      <dgm:spPr/>
      <dgm:t>
        <a:bodyPr/>
        <a:lstStyle/>
        <a:p>
          <a:r>
            <a:rPr lang="ru-RU" sz="1800" b="1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председателя Законодательного </a:t>
          </a:r>
          <a:br>
            <a:rPr lang="ru-RU" sz="1800" b="1" dirty="0" smtClean="0">
              <a:latin typeface="Arial Narrow" panose="020B0606020202030204" pitchFamily="34" charset="0"/>
              <a:cs typeface="Times New Roman" panose="02020603050405020304" pitchFamily="18" charset="0"/>
            </a:rPr>
          </a:br>
          <a:r>
            <a:rPr lang="ru-RU" sz="1800" b="1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Собрания,  </a:t>
          </a:r>
        </a:p>
        <a:p>
          <a:r>
            <a: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Times New Roman" panose="02020603050405020304" pitchFamily="18" charset="0"/>
            </a:rPr>
            <a:t>2</a:t>
          </a:r>
          <a:r>
            <a:rPr lang="ru-RU" sz="1800" b="1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 заместителей</a:t>
          </a:r>
          <a:br>
            <a:rPr lang="ru-RU" sz="1800" b="1" dirty="0" smtClean="0">
              <a:latin typeface="Arial Narrow" panose="020B0606020202030204" pitchFamily="34" charset="0"/>
              <a:cs typeface="Times New Roman" panose="02020603050405020304" pitchFamily="18" charset="0"/>
            </a:rPr>
          </a:br>
          <a:r>
            <a:rPr lang="ru-RU" sz="1800" b="1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   председателя </a:t>
          </a:r>
          <a:br>
            <a:rPr lang="ru-RU" sz="1800" b="1" dirty="0" smtClean="0">
              <a:latin typeface="Arial Narrow" panose="020B0606020202030204" pitchFamily="34" charset="0"/>
              <a:cs typeface="Times New Roman" panose="02020603050405020304" pitchFamily="18" charset="0"/>
            </a:rPr>
          </a:br>
          <a:r>
            <a:rPr lang="ru-RU" sz="1800" b="1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   Законодательного </a:t>
          </a:r>
          <a:br>
            <a:rPr lang="ru-RU" sz="1800" b="1" dirty="0" smtClean="0">
              <a:latin typeface="Arial Narrow" panose="020B0606020202030204" pitchFamily="34" charset="0"/>
              <a:cs typeface="Times New Roman" panose="02020603050405020304" pitchFamily="18" charset="0"/>
            </a:rPr>
          </a:br>
          <a:r>
            <a:rPr lang="ru-RU" sz="1800" b="1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   Собрания*</a:t>
          </a:r>
          <a:endParaRPr lang="ru-RU" sz="1800" b="1" dirty="0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1B3D1E2C-7CE9-4CAB-8A81-E33778DCBDCE}" type="parTrans" cxnId="{A5813664-AE69-428F-9CA4-A95A7BB2EBE1}">
      <dgm:prSet/>
      <dgm:spPr/>
      <dgm:t>
        <a:bodyPr/>
        <a:lstStyle/>
        <a:p>
          <a:endParaRPr lang="ru-RU" sz="1800" b="1">
            <a:solidFill>
              <a:srgbClr val="B8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63E094-B652-4EE0-BE45-EFD336848CC6}" type="sibTrans" cxnId="{A5813664-AE69-428F-9CA4-A95A7BB2EBE1}">
      <dgm:prSet/>
      <dgm:spPr/>
      <dgm:t>
        <a:bodyPr/>
        <a:lstStyle/>
        <a:p>
          <a:endParaRPr lang="ru-RU" sz="1800" b="1">
            <a:solidFill>
              <a:srgbClr val="B8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1B0987-4F51-4118-8945-B28F8C5D569F}">
      <dgm:prSet custT="1"/>
      <dgm:spPr/>
      <dgm:t>
        <a:bodyPr/>
        <a:lstStyle/>
        <a:p>
          <a:r>
            <a:rPr lang="ru-RU" sz="1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Times New Roman" panose="02020603050405020304" pitchFamily="18" charset="0"/>
            </a:rPr>
            <a:t>СОСТОЯТ</a:t>
          </a:r>
          <a:endParaRPr lang="ru-RU" sz="18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F30C02FE-5EAB-43CB-AD95-6BD8D7C2B58F}" type="parTrans" cxnId="{AF3C2B86-5611-493D-9654-E32A63A4FAD3}">
      <dgm:prSet/>
      <dgm:spPr/>
      <dgm:t>
        <a:bodyPr/>
        <a:lstStyle/>
        <a:p>
          <a:endParaRPr lang="ru-RU" sz="1800" b="1">
            <a:solidFill>
              <a:srgbClr val="B8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EACA09-04B5-4B06-973C-00694B0C44F3}" type="sibTrans" cxnId="{AF3C2B86-5611-493D-9654-E32A63A4FAD3}">
      <dgm:prSet/>
      <dgm:spPr/>
      <dgm:t>
        <a:bodyPr/>
        <a:lstStyle/>
        <a:p>
          <a:endParaRPr lang="ru-RU" sz="1800" b="1">
            <a:solidFill>
              <a:srgbClr val="B8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560F76-955F-42AA-ABD3-C7CD73C4350F}">
      <dgm:prSet custT="1"/>
      <dgm:spPr/>
      <dgm:t>
        <a:bodyPr/>
        <a:lstStyle/>
        <a:p>
          <a:r>
            <a:rPr lang="ru-RU" sz="1600" b="1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в</a:t>
          </a:r>
          <a:r>
            <a:rPr lang="ru-RU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Times New Roman" panose="02020603050405020304" pitchFamily="18" charset="0"/>
            </a:rPr>
            <a:t> 5 </a:t>
          </a:r>
          <a:r>
            <a:rPr lang="ru-RU" sz="1800" b="1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постоянных депутатских объединениях - фракциях </a:t>
          </a:r>
          <a:endParaRPr lang="ru-RU" sz="1800" b="1" dirty="0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12971345-2EDD-46A3-94E9-9CC086D8DEAA}" type="parTrans" cxnId="{9779A60A-9B43-4A6A-A825-158F7443DEBF}">
      <dgm:prSet/>
      <dgm:spPr/>
      <dgm:t>
        <a:bodyPr/>
        <a:lstStyle/>
        <a:p>
          <a:endParaRPr lang="ru-RU" sz="1800" b="1">
            <a:solidFill>
              <a:srgbClr val="B8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9B3F97-E40A-414F-8A38-ADEA5483838A}" type="sibTrans" cxnId="{9779A60A-9B43-4A6A-A825-158F7443DEBF}">
      <dgm:prSet/>
      <dgm:spPr/>
      <dgm:t>
        <a:bodyPr/>
        <a:lstStyle/>
        <a:p>
          <a:endParaRPr lang="ru-RU" sz="1800" b="1">
            <a:solidFill>
              <a:srgbClr val="B8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AAE420-8DD6-423A-BA28-73073BA11620}">
      <dgm:prSet custT="1"/>
      <dgm:spPr/>
      <dgm:t>
        <a:bodyPr/>
        <a:lstStyle/>
        <a:p>
          <a:r>
            <a:rPr lang="ru-RU" sz="1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Times New Roman" panose="02020603050405020304" pitchFamily="18" charset="0"/>
            </a:rPr>
            <a:t>СОЗДАЛИ</a:t>
          </a:r>
          <a:endParaRPr lang="ru-RU" sz="18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B4DC7C3D-65B4-4D11-B443-BADEBE951ACD}" type="parTrans" cxnId="{59580FCF-8533-4D32-8600-DE11D84199AA}">
      <dgm:prSet/>
      <dgm:spPr/>
      <dgm:t>
        <a:bodyPr/>
        <a:lstStyle/>
        <a:p>
          <a:endParaRPr lang="ru-RU" sz="1800" b="1">
            <a:solidFill>
              <a:srgbClr val="B8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5549A9-3A07-4441-B993-D177FF571001}" type="sibTrans" cxnId="{59580FCF-8533-4D32-8600-DE11D84199AA}">
      <dgm:prSet/>
      <dgm:spPr/>
      <dgm:t>
        <a:bodyPr/>
        <a:lstStyle/>
        <a:p>
          <a:endParaRPr lang="ru-RU" sz="1800" b="1">
            <a:solidFill>
              <a:srgbClr val="B8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CA6C3C-80C3-4B4D-A045-9195B703A617}">
      <dgm:prSet custT="1"/>
      <dgm:spPr/>
      <dgm:t>
        <a:bodyPr/>
        <a:lstStyle/>
        <a:p>
          <a:r>
            <a:rPr lang="ru-RU" sz="1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Times New Roman" panose="02020603050405020304" pitchFamily="18" charset="0"/>
            </a:rPr>
            <a:t>ОБРАЗОВАЛИ</a:t>
          </a:r>
          <a:endParaRPr lang="ru-RU" sz="18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CF873120-D24E-4AD4-A832-3E1AF2B5083C}" type="parTrans" cxnId="{6160C5E6-9DB0-4745-80DE-F6A16BECC525}">
      <dgm:prSet/>
      <dgm:spPr/>
      <dgm:t>
        <a:bodyPr/>
        <a:lstStyle/>
        <a:p>
          <a:endParaRPr lang="ru-RU" sz="1800" b="1">
            <a:solidFill>
              <a:srgbClr val="B8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D0F60B-BB59-431C-9A62-30A16BB0DA67}" type="sibTrans" cxnId="{6160C5E6-9DB0-4745-80DE-F6A16BECC525}">
      <dgm:prSet/>
      <dgm:spPr/>
      <dgm:t>
        <a:bodyPr/>
        <a:lstStyle/>
        <a:p>
          <a:endParaRPr lang="ru-RU" sz="1800" b="1">
            <a:solidFill>
              <a:srgbClr val="B8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19ADBD-70AE-4535-8B69-EBBB547B30EA}">
      <dgm:prSet custT="1"/>
      <dgm:spPr/>
      <dgm:t>
        <a:bodyPr/>
        <a:lstStyle/>
        <a:p>
          <a:r>
            <a: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Times New Roman" panose="02020603050405020304" pitchFamily="18" charset="0"/>
            </a:rPr>
            <a:t>9 </a:t>
          </a:r>
          <a:r>
            <a:rPr lang="ru-RU" sz="1800" b="1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постоянных комитетов   </a:t>
          </a:r>
          <a:br>
            <a:rPr lang="ru-RU" sz="1800" b="1" dirty="0" smtClean="0">
              <a:latin typeface="Arial Narrow" panose="020B0606020202030204" pitchFamily="34" charset="0"/>
              <a:cs typeface="Times New Roman" panose="02020603050405020304" pitchFamily="18" charset="0"/>
            </a:rPr>
          </a:br>
          <a:endParaRPr lang="ru-RU" sz="1800" b="1" dirty="0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D13355AF-B95A-4B21-873B-DDC78B40D1CE}" type="parTrans" cxnId="{001212B3-BA3A-4075-8048-8AAA8EBB6A2F}">
      <dgm:prSet/>
      <dgm:spPr/>
      <dgm:t>
        <a:bodyPr/>
        <a:lstStyle/>
        <a:p>
          <a:endParaRPr lang="ru-RU" sz="1800" b="1">
            <a:solidFill>
              <a:srgbClr val="B8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5EEC4D-6A41-47AB-872B-754DD2FAE375}" type="sibTrans" cxnId="{001212B3-BA3A-4075-8048-8AAA8EBB6A2F}">
      <dgm:prSet/>
      <dgm:spPr/>
      <dgm:t>
        <a:bodyPr/>
        <a:lstStyle/>
        <a:p>
          <a:endParaRPr lang="ru-RU" sz="1800" b="1">
            <a:solidFill>
              <a:srgbClr val="B8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131CBC-B085-46B2-B8A3-4E341374A0F2}">
      <dgm:prSet custT="1"/>
      <dgm:spPr/>
      <dgm:t>
        <a:bodyPr/>
        <a:lstStyle/>
        <a:p>
          <a:pPr>
            <a:spcAft>
              <a:spcPts val="0"/>
            </a:spcAft>
          </a:pPr>
          <a:endParaRPr lang="ru-RU" sz="1800" b="1" dirty="0" smtClean="0">
            <a:latin typeface="Arial Narrow" panose="020B0606020202030204" pitchFamily="34" charset="0"/>
            <a:cs typeface="Times New Roman" panose="02020603050405020304" pitchFamily="18" charset="0"/>
          </a:endParaRPr>
        </a:p>
        <a:p>
          <a:pPr>
            <a:spcAft>
              <a:spcPts val="0"/>
            </a:spcAft>
          </a:pPr>
          <a:r>
            <a:rPr lang="ru-RU" sz="1800" b="1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мандатную комиссию </a:t>
          </a:r>
          <a:endParaRPr lang="ru-RU" sz="1800" b="1" dirty="0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F3EDF92A-5675-44AD-859B-BBA7D9CB8102}" type="parTrans" cxnId="{4AE507B0-0466-426E-A6CD-910B5A2DCB34}">
      <dgm:prSet/>
      <dgm:spPr/>
      <dgm:t>
        <a:bodyPr/>
        <a:lstStyle/>
        <a:p>
          <a:endParaRPr lang="ru-RU" sz="1800" b="1">
            <a:solidFill>
              <a:srgbClr val="B8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E38E58-E543-4406-9C88-7F9C28CFF761}" type="sibTrans" cxnId="{4AE507B0-0466-426E-A6CD-910B5A2DCB34}">
      <dgm:prSet/>
      <dgm:spPr/>
      <dgm:t>
        <a:bodyPr/>
        <a:lstStyle/>
        <a:p>
          <a:endParaRPr lang="ru-RU" sz="1800" b="1">
            <a:solidFill>
              <a:srgbClr val="B8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FA6B76-48FE-406B-92BE-67CD36228B95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советы</a:t>
          </a:r>
          <a:endParaRPr lang="ru-RU" sz="1800" b="1" dirty="0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272F7E9D-386E-480D-BCB3-836DDB0E41B2}" type="parTrans" cxnId="{5E547ED4-B9EA-442F-A5DC-C5C395CBA207}">
      <dgm:prSet/>
      <dgm:spPr/>
      <dgm:t>
        <a:bodyPr/>
        <a:lstStyle/>
        <a:p>
          <a:endParaRPr lang="ru-RU" sz="1400"/>
        </a:p>
      </dgm:t>
    </dgm:pt>
    <dgm:pt modelId="{26C3D833-02AB-44DD-BE2B-7ECAD07F13F9}" type="sibTrans" cxnId="{5E547ED4-B9EA-442F-A5DC-C5C395CBA207}">
      <dgm:prSet/>
      <dgm:spPr/>
      <dgm:t>
        <a:bodyPr/>
        <a:lstStyle/>
        <a:p>
          <a:endParaRPr lang="ru-RU" sz="1400"/>
        </a:p>
      </dgm:t>
    </dgm:pt>
    <dgm:pt modelId="{AFC0ADB6-EB3A-4532-B72C-12FC5C6FE042}">
      <dgm:prSet custT="1"/>
      <dgm:spPr/>
      <dgm:t>
        <a:bodyPr/>
        <a:lstStyle/>
        <a:p>
          <a:pPr>
            <a:spcAft>
              <a:spcPts val="0"/>
            </a:spcAft>
          </a:pPr>
          <a:endParaRPr lang="ru-RU" sz="1800" b="1" dirty="0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105CC527-9BAE-412E-82E5-EE02C9789A30}" type="parTrans" cxnId="{2F47908A-170E-43EF-A501-9C22B9B34808}">
      <dgm:prSet/>
      <dgm:spPr/>
      <dgm:t>
        <a:bodyPr/>
        <a:lstStyle/>
        <a:p>
          <a:endParaRPr lang="ru-RU" sz="1400"/>
        </a:p>
      </dgm:t>
    </dgm:pt>
    <dgm:pt modelId="{5B4F6D20-2B59-4422-984D-36DA954881AF}" type="sibTrans" cxnId="{2F47908A-170E-43EF-A501-9C22B9B34808}">
      <dgm:prSet/>
      <dgm:spPr/>
      <dgm:t>
        <a:bodyPr/>
        <a:lstStyle/>
        <a:p>
          <a:endParaRPr lang="ru-RU" sz="1400"/>
        </a:p>
      </dgm:t>
    </dgm:pt>
    <dgm:pt modelId="{A619B10A-B103-46B6-8153-62D44D94A1EE}" type="pres">
      <dgm:prSet presAssocID="{93310EC6-0B52-403C-90B5-A86C39B13B2D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AF425106-2935-41C0-A92E-8D6E78C8641A}" type="pres">
      <dgm:prSet presAssocID="{4D3FD246-17BC-40A5-B7B9-5092D4DB8837}" presName="ParentComposite" presStyleCnt="0"/>
      <dgm:spPr/>
    </dgm:pt>
    <dgm:pt modelId="{B9F3BE56-5310-4CE9-B5D2-3FCCDCF32ED4}" type="pres">
      <dgm:prSet presAssocID="{4D3FD246-17BC-40A5-B7B9-5092D4DB8837}" presName="Chord" presStyleLbl="bgShp" presStyleIdx="0" presStyleCnt="4"/>
      <dgm:spPr>
        <a:noFill/>
      </dgm:spPr>
      <dgm:t>
        <a:bodyPr/>
        <a:lstStyle/>
        <a:p>
          <a:endParaRPr lang="ru-RU"/>
        </a:p>
      </dgm:t>
    </dgm:pt>
    <dgm:pt modelId="{2E908182-8A6E-461A-8FD1-224D7AFAF44D}" type="pres">
      <dgm:prSet presAssocID="{4D3FD246-17BC-40A5-B7B9-5092D4DB8837}" presName="Pie" presStyleLbl="alignNode1" presStyleIdx="0" presStyleCnt="4"/>
      <dgm:spPr>
        <a:noFill/>
        <a:ln>
          <a:noFill/>
        </a:ln>
      </dgm:spPr>
      <dgm:t>
        <a:bodyPr/>
        <a:lstStyle/>
        <a:p>
          <a:endParaRPr lang="ru-RU"/>
        </a:p>
      </dgm:t>
    </dgm:pt>
    <dgm:pt modelId="{17327906-091B-46CA-B4E0-141662FECF30}" type="pres">
      <dgm:prSet presAssocID="{4D3FD246-17BC-40A5-B7B9-5092D4DB8837}" presName="Parent" presStyleLbl="revTx" presStyleIdx="0" presStyleCnt="8" custLinFactNeighborX="-12362" custLinFactNeighborY="-3869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E4BAB4-EB2D-408A-8222-7D127A9609D0}" type="pres">
      <dgm:prSet presAssocID="{3D63E094-B652-4EE0-BE45-EFD336848CC6}" presName="negSibTrans" presStyleCnt="0"/>
      <dgm:spPr/>
    </dgm:pt>
    <dgm:pt modelId="{4AAB4539-00A9-418D-9A2E-F0AE471674EA}" type="pres">
      <dgm:prSet presAssocID="{4D3FD246-17BC-40A5-B7B9-5092D4DB8837}" presName="composite" presStyleCnt="0"/>
      <dgm:spPr/>
    </dgm:pt>
    <dgm:pt modelId="{BA0689EE-21D1-4860-990E-7282DAD0E512}" type="pres">
      <dgm:prSet presAssocID="{4D3FD246-17BC-40A5-B7B9-5092D4DB8837}" presName="Child" presStyleLbl="revTx" presStyleIdx="1" presStyleCnt="8" custScaleX="25063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6BDB9C-CB7B-4479-A4EE-E671554CF12A}" type="pres">
      <dgm:prSet presAssocID="{6C4D7F59-AA36-475C-8BBE-F84A2938E902}" presName="sibTrans" presStyleCnt="0"/>
      <dgm:spPr/>
    </dgm:pt>
    <dgm:pt modelId="{BFB4DB13-8AC4-4DFC-82A7-FD62C382BE32}" type="pres">
      <dgm:prSet presAssocID="{E3CA6C3C-80C3-4B4D-A045-9195B703A617}" presName="ParentComposite" presStyleCnt="0"/>
      <dgm:spPr/>
    </dgm:pt>
    <dgm:pt modelId="{3C17BECD-CA61-4BBF-8217-5F5C03D60E49}" type="pres">
      <dgm:prSet presAssocID="{E3CA6C3C-80C3-4B4D-A045-9195B703A617}" presName="Chord" presStyleLbl="bgShp" presStyleIdx="1" presStyleCnt="4"/>
      <dgm:spPr>
        <a:noFill/>
      </dgm:spPr>
      <dgm:t>
        <a:bodyPr/>
        <a:lstStyle/>
        <a:p>
          <a:endParaRPr lang="ru-RU"/>
        </a:p>
      </dgm:t>
    </dgm:pt>
    <dgm:pt modelId="{045F3C70-DFDF-46AC-9761-33203668E92C}" type="pres">
      <dgm:prSet presAssocID="{E3CA6C3C-80C3-4B4D-A045-9195B703A617}" presName="Pie" presStyleLbl="alignNode1" presStyleIdx="1" presStyleCnt="4"/>
      <dgm:spPr>
        <a:noFill/>
        <a:ln>
          <a:noFill/>
        </a:ln>
      </dgm:spPr>
      <dgm:t>
        <a:bodyPr/>
        <a:lstStyle/>
        <a:p>
          <a:endParaRPr lang="ru-RU"/>
        </a:p>
      </dgm:t>
    </dgm:pt>
    <dgm:pt modelId="{FB022E16-7623-489C-9216-1260E3771E3A}" type="pres">
      <dgm:prSet presAssocID="{E3CA6C3C-80C3-4B4D-A045-9195B703A617}" presName="Parent" presStyleLbl="revTx" presStyleIdx="2" presStyleCnt="8" custLinFactX="-43951" custLinFactNeighborX="-100000" custLinFactNeighborY="-407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02D305-8768-49D6-9F2B-9EEE85DDF1B0}" type="pres">
      <dgm:prSet presAssocID="{5A5EEC4D-6A41-47AB-872B-754DD2FAE375}" presName="negSibTrans" presStyleCnt="0"/>
      <dgm:spPr/>
    </dgm:pt>
    <dgm:pt modelId="{773034EC-CEC5-447A-A042-25DA665DA6A9}" type="pres">
      <dgm:prSet presAssocID="{E3CA6C3C-80C3-4B4D-A045-9195B703A617}" presName="composite" presStyleCnt="0"/>
      <dgm:spPr/>
    </dgm:pt>
    <dgm:pt modelId="{43C5A94C-28FE-4C70-9D2C-97DF23D26806}" type="pres">
      <dgm:prSet presAssocID="{E3CA6C3C-80C3-4B4D-A045-9195B703A617}" presName="Child" presStyleLbl="revTx" presStyleIdx="3" presStyleCnt="8" custScaleX="123944" custLinFactNeighborX="-46768" custLinFactNeighborY="-119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E50E22-D8E5-4244-9533-33761D8F7E43}" type="pres">
      <dgm:prSet presAssocID="{99D0F60B-BB59-431C-9A62-30A16BB0DA67}" presName="sibTrans" presStyleCnt="0"/>
      <dgm:spPr/>
    </dgm:pt>
    <dgm:pt modelId="{B661A3D8-C847-4E7A-8D6D-FFE3FC44AA23}" type="pres">
      <dgm:prSet presAssocID="{581B0987-4F51-4118-8945-B28F8C5D569F}" presName="ParentComposite" presStyleCnt="0"/>
      <dgm:spPr/>
    </dgm:pt>
    <dgm:pt modelId="{4EC1D44A-25EF-488B-BB32-3ABDE218689E}" type="pres">
      <dgm:prSet presAssocID="{581B0987-4F51-4118-8945-B28F8C5D569F}" presName="Chord" presStyleLbl="bgShp" presStyleIdx="2" presStyleCnt="4"/>
      <dgm:spPr>
        <a:noFill/>
      </dgm:spPr>
      <dgm:t>
        <a:bodyPr/>
        <a:lstStyle/>
        <a:p>
          <a:endParaRPr lang="ru-RU"/>
        </a:p>
      </dgm:t>
    </dgm:pt>
    <dgm:pt modelId="{919AA6AC-B464-4F37-A3A6-17F59B2A95B5}" type="pres">
      <dgm:prSet presAssocID="{581B0987-4F51-4118-8945-B28F8C5D569F}" presName="Pie" presStyleLbl="alignNode1" presStyleIdx="2" presStyleCnt="4"/>
      <dgm:spPr>
        <a:noFill/>
        <a:ln>
          <a:noFill/>
        </a:ln>
      </dgm:spPr>
      <dgm:t>
        <a:bodyPr/>
        <a:lstStyle/>
        <a:p>
          <a:endParaRPr lang="ru-RU"/>
        </a:p>
      </dgm:t>
    </dgm:pt>
    <dgm:pt modelId="{EC78E9C5-869B-44EA-A3BF-E447D817E821}" type="pres">
      <dgm:prSet presAssocID="{581B0987-4F51-4118-8945-B28F8C5D569F}" presName="Parent" presStyleLbl="revTx" presStyleIdx="4" presStyleCnt="8" custLinFactX="-81891" custLinFactNeighborX="-100000" custLinFactNeighborY="-4199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4618C3-2C40-4084-881F-33DE774C4089}" type="pres">
      <dgm:prSet presAssocID="{079B3F97-E40A-414F-8A38-ADEA5483838A}" presName="negSibTrans" presStyleCnt="0"/>
      <dgm:spPr/>
    </dgm:pt>
    <dgm:pt modelId="{E1931ED1-BC6D-4042-8157-25AC4EDD51C9}" type="pres">
      <dgm:prSet presAssocID="{581B0987-4F51-4118-8945-B28F8C5D569F}" presName="composite" presStyleCnt="0"/>
      <dgm:spPr/>
    </dgm:pt>
    <dgm:pt modelId="{23944BF3-1B1A-4374-B8CE-2EF373A357A2}" type="pres">
      <dgm:prSet presAssocID="{581B0987-4F51-4118-8945-B28F8C5D569F}" presName="Child" presStyleLbl="revTx" presStyleIdx="5" presStyleCnt="8" custScaleX="146301" custLinFactNeighborX="-53230" custLinFactNeighborY="-294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560183-76C8-423E-95A0-28F20AE33C7C}" type="pres">
      <dgm:prSet presAssocID="{1AEACA09-04B5-4B06-973C-00694B0C44F3}" presName="sibTrans" presStyleCnt="0"/>
      <dgm:spPr/>
    </dgm:pt>
    <dgm:pt modelId="{D719625E-CC84-4F02-BEC5-AFA21E8F71A9}" type="pres">
      <dgm:prSet presAssocID="{A1AAE420-8DD6-423A-BA28-73073BA11620}" presName="ParentComposite" presStyleCnt="0"/>
      <dgm:spPr/>
    </dgm:pt>
    <dgm:pt modelId="{D5C42CB7-7475-4CA0-B3B8-D8750719A6F6}" type="pres">
      <dgm:prSet presAssocID="{A1AAE420-8DD6-423A-BA28-73073BA11620}" presName="Chord" presStyleLbl="bgShp" presStyleIdx="3" presStyleCnt="4"/>
      <dgm:spPr>
        <a:noFill/>
      </dgm:spPr>
      <dgm:t>
        <a:bodyPr/>
        <a:lstStyle/>
        <a:p>
          <a:endParaRPr lang="ru-RU"/>
        </a:p>
      </dgm:t>
    </dgm:pt>
    <dgm:pt modelId="{75B51111-8E39-4665-B144-AE98AA1588A3}" type="pres">
      <dgm:prSet presAssocID="{A1AAE420-8DD6-423A-BA28-73073BA11620}" presName="Pie" presStyleLbl="alignNode1" presStyleIdx="3" presStyleCnt="4"/>
      <dgm:spPr>
        <a:noFill/>
        <a:ln>
          <a:noFill/>
        </a:ln>
      </dgm:spPr>
      <dgm:t>
        <a:bodyPr/>
        <a:lstStyle/>
        <a:p>
          <a:endParaRPr lang="ru-RU"/>
        </a:p>
      </dgm:t>
    </dgm:pt>
    <dgm:pt modelId="{57AB1A45-7EF2-4F9D-BCD4-CB2C33002A9A}" type="pres">
      <dgm:prSet presAssocID="{A1AAE420-8DD6-423A-BA28-73073BA11620}" presName="Parent" presStyleLbl="revTx" presStyleIdx="6" presStyleCnt="8" custLinFactX="-70757" custLinFactNeighborX="-100000" custLinFactNeighborY="-4022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66AA62-09BA-4773-8729-77EA1326A1EA}" type="pres">
      <dgm:prSet presAssocID="{09E38E58-E543-4406-9C88-7F9C28CFF761}" presName="negSibTrans" presStyleCnt="0"/>
      <dgm:spPr/>
    </dgm:pt>
    <dgm:pt modelId="{75C32E05-3DA0-4146-B55B-AF1A0B513D5D}" type="pres">
      <dgm:prSet presAssocID="{A1AAE420-8DD6-423A-BA28-73073BA11620}" presName="composite" presStyleCnt="0"/>
      <dgm:spPr/>
    </dgm:pt>
    <dgm:pt modelId="{73503993-4B33-4BFC-B578-AEC687CD0C00}" type="pres">
      <dgm:prSet presAssocID="{A1AAE420-8DD6-423A-BA28-73073BA11620}" presName="Child" presStyleLbl="revTx" presStyleIdx="7" presStyleCnt="8" custScaleX="114775" custLinFactNeighborX="-53404" custLinFactNeighborY="-823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779A60A-9B43-4A6A-A825-158F7443DEBF}" srcId="{581B0987-4F51-4118-8945-B28F8C5D569F}" destId="{F5560F76-955F-42AA-ABD3-C7CD73C4350F}" srcOrd="0" destOrd="0" parTransId="{12971345-2EDD-46A3-94E9-9CC086D8DEAA}" sibTransId="{079B3F97-E40A-414F-8A38-ADEA5483838A}"/>
    <dgm:cxn modelId="{001212B3-BA3A-4075-8048-8AAA8EBB6A2F}" srcId="{E3CA6C3C-80C3-4B4D-A045-9195B703A617}" destId="{6F19ADBD-70AE-4535-8B69-EBBB547B30EA}" srcOrd="0" destOrd="0" parTransId="{D13355AF-B95A-4B21-873B-DDC78B40D1CE}" sibTransId="{5A5EEC4D-6A41-47AB-872B-754DD2FAE375}"/>
    <dgm:cxn modelId="{344F3792-79ED-4A63-B2CD-57EEACEDBE1B}" type="presOf" srcId="{4D3FD246-17BC-40A5-B7B9-5092D4DB8837}" destId="{17327906-091B-46CA-B4E0-141662FECF30}" srcOrd="0" destOrd="0" presId="urn:microsoft.com/office/officeart/2009/3/layout/PieProcess"/>
    <dgm:cxn modelId="{A5813664-AE69-428F-9CA4-A95A7BB2EBE1}" srcId="{4D3FD246-17BC-40A5-B7B9-5092D4DB8837}" destId="{D0C7ED7E-42C4-4BB0-B3C9-78069F003AA8}" srcOrd="0" destOrd="0" parTransId="{1B3D1E2C-7CE9-4CAB-8A81-E33778DCBDCE}" sibTransId="{3D63E094-B652-4EE0-BE45-EFD336848CC6}"/>
    <dgm:cxn modelId="{AF3C2B86-5611-493D-9654-E32A63A4FAD3}" srcId="{93310EC6-0B52-403C-90B5-A86C39B13B2D}" destId="{581B0987-4F51-4118-8945-B28F8C5D569F}" srcOrd="2" destOrd="0" parTransId="{F30C02FE-5EAB-43CB-AD95-6BD8D7C2B58F}" sibTransId="{1AEACA09-04B5-4B06-973C-00694B0C44F3}"/>
    <dgm:cxn modelId="{59580FCF-8533-4D32-8600-DE11D84199AA}" srcId="{93310EC6-0B52-403C-90B5-A86C39B13B2D}" destId="{A1AAE420-8DD6-423A-BA28-73073BA11620}" srcOrd="3" destOrd="0" parTransId="{B4DC7C3D-65B4-4D11-B443-BADEBE951ACD}" sibTransId="{DF5549A9-3A07-4441-B993-D177FF571001}"/>
    <dgm:cxn modelId="{F803949A-72FF-4271-8137-A4AA6D914F83}" type="presOf" srcId="{93310EC6-0B52-403C-90B5-A86C39B13B2D}" destId="{A619B10A-B103-46B6-8153-62D44D94A1EE}" srcOrd="0" destOrd="0" presId="urn:microsoft.com/office/officeart/2009/3/layout/PieProcess"/>
    <dgm:cxn modelId="{2F47908A-170E-43EF-A501-9C22B9B34808}" srcId="{A1AAE420-8DD6-423A-BA28-73073BA11620}" destId="{AFC0ADB6-EB3A-4532-B72C-12FC5C6FE042}" srcOrd="1" destOrd="0" parTransId="{105CC527-9BAE-412E-82E5-EE02C9789A30}" sibTransId="{5B4F6D20-2B59-4422-984D-36DA954881AF}"/>
    <dgm:cxn modelId="{C1DA3C5F-347E-46C1-AB70-ABA015D89244}" type="presOf" srcId="{E3CA6C3C-80C3-4B4D-A045-9195B703A617}" destId="{FB022E16-7623-489C-9216-1260E3771E3A}" srcOrd="0" destOrd="0" presId="urn:microsoft.com/office/officeart/2009/3/layout/PieProcess"/>
    <dgm:cxn modelId="{13BB9424-07E9-4897-94C3-0B249F016041}" type="presOf" srcId="{78131CBC-B085-46B2-B8A3-4E341374A0F2}" destId="{73503993-4B33-4BFC-B578-AEC687CD0C00}" srcOrd="0" destOrd="0" presId="urn:microsoft.com/office/officeart/2009/3/layout/PieProcess"/>
    <dgm:cxn modelId="{A241ED46-7EB3-43C5-9469-C4EF2A402FAF}" type="presOf" srcId="{F5560F76-955F-42AA-ABD3-C7CD73C4350F}" destId="{23944BF3-1B1A-4374-B8CE-2EF373A357A2}" srcOrd="0" destOrd="0" presId="urn:microsoft.com/office/officeart/2009/3/layout/PieProcess"/>
    <dgm:cxn modelId="{5E547ED4-B9EA-442F-A5DC-C5C395CBA207}" srcId="{A1AAE420-8DD6-423A-BA28-73073BA11620}" destId="{4FFA6B76-48FE-406B-92BE-67CD36228B95}" srcOrd="2" destOrd="0" parTransId="{272F7E9D-386E-480D-BCB3-836DDB0E41B2}" sibTransId="{26C3D833-02AB-44DD-BE2B-7ECAD07F13F9}"/>
    <dgm:cxn modelId="{A3D0D1DD-45B1-4C4E-8D75-11F507DB8B7A}" type="presOf" srcId="{D0C7ED7E-42C4-4BB0-B3C9-78069F003AA8}" destId="{BA0689EE-21D1-4860-990E-7282DAD0E512}" srcOrd="0" destOrd="0" presId="urn:microsoft.com/office/officeart/2009/3/layout/PieProcess"/>
    <dgm:cxn modelId="{67FA6348-FA0A-4286-9EAF-561776F35852}" type="presOf" srcId="{4FFA6B76-48FE-406B-92BE-67CD36228B95}" destId="{73503993-4B33-4BFC-B578-AEC687CD0C00}" srcOrd="0" destOrd="2" presId="urn:microsoft.com/office/officeart/2009/3/layout/PieProcess"/>
    <dgm:cxn modelId="{E21F4F91-59E0-4D1E-90A3-6C68BC0C7D32}" srcId="{93310EC6-0B52-403C-90B5-A86C39B13B2D}" destId="{4D3FD246-17BC-40A5-B7B9-5092D4DB8837}" srcOrd="0" destOrd="0" parTransId="{689E9EE2-4A64-409A-B835-CF321E519FB8}" sibTransId="{6C4D7F59-AA36-475C-8BBE-F84A2938E902}"/>
    <dgm:cxn modelId="{B1FDCAE4-AD75-47C9-8AEB-0AF1D050CBCF}" type="presOf" srcId="{A1AAE420-8DD6-423A-BA28-73073BA11620}" destId="{57AB1A45-7EF2-4F9D-BCD4-CB2C33002A9A}" srcOrd="0" destOrd="0" presId="urn:microsoft.com/office/officeart/2009/3/layout/PieProcess"/>
    <dgm:cxn modelId="{6160C5E6-9DB0-4745-80DE-F6A16BECC525}" srcId="{93310EC6-0B52-403C-90B5-A86C39B13B2D}" destId="{E3CA6C3C-80C3-4B4D-A045-9195B703A617}" srcOrd="1" destOrd="0" parTransId="{CF873120-D24E-4AD4-A832-3E1AF2B5083C}" sibTransId="{99D0F60B-BB59-431C-9A62-30A16BB0DA67}"/>
    <dgm:cxn modelId="{4AE507B0-0466-426E-A6CD-910B5A2DCB34}" srcId="{A1AAE420-8DD6-423A-BA28-73073BA11620}" destId="{78131CBC-B085-46B2-B8A3-4E341374A0F2}" srcOrd="0" destOrd="0" parTransId="{F3EDF92A-5675-44AD-859B-BBA7D9CB8102}" sibTransId="{09E38E58-E543-4406-9C88-7F9C28CFF761}"/>
    <dgm:cxn modelId="{39C0DE33-D1B8-418D-8B67-0759D3DED3DB}" type="presOf" srcId="{581B0987-4F51-4118-8945-B28F8C5D569F}" destId="{EC78E9C5-869B-44EA-A3BF-E447D817E821}" srcOrd="0" destOrd="0" presId="urn:microsoft.com/office/officeart/2009/3/layout/PieProcess"/>
    <dgm:cxn modelId="{B279CE29-8849-49FC-92B9-EEC8DCA91113}" type="presOf" srcId="{6F19ADBD-70AE-4535-8B69-EBBB547B30EA}" destId="{43C5A94C-28FE-4C70-9D2C-97DF23D26806}" srcOrd="0" destOrd="0" presId="urn:microsoft.com/office/officeart/2009/3/layout/PieProcess"/>
    <dgm:cxn modelId="{D180EF4C-B581-43D5-9C7D-26A5266079A8}" type="presOf" srcId="{AFC0ADB6-EB3A-4532-B72C-12FC5C6FE042}" destId="{73503993-4B33-4BFC-B578-AEC687CD0C00}" srcOrd="0" destOrd="1" presId="urn:microsoft.com/office/officeart/2009/3/layout/PieProcess"/>
    <dgm:cxn modelId="{A9861445-1CFB-49F3-8093-905B3946BF06}" type="presParOf" srcId="{A619B10A-B103-46B6-8153-62D44D94A1EE}" destId="{AF425106-2935-41C0-A92E-8D6E78C8641A}" srcOrd="0" destOrd="0" presId="urn:microsoft.com/office/officeart/2009/3/layout/PieProcess"/>
    <dgm:cxn modelId="{D26ADEAF-0FDE-4250-8F91-337BAF634434}" type="presParOf" srcId="{AF425106-2935-41C0-A92E-8D6E78C8641A}" destId="{B9F3BE56-5310-4CE9-B5D2-3FCCDCF32ED4}" srcOrd="0" destOrd="0" presId="urn:microsoft.com/office/officeart/2009/3/layout/PieProcess"/>
    <dgm:cxn modelId="{FC2D2D1A-995D-4CCB-9B78-614C9B7A2736}" type="presParOf" srcId="{AF425106-2935-41C0-A92E-8D6E78C8641A}" destId="{2E908182-8A6E-461A-8FD1-224D7AFAF44D}" srcOrd="1" destOrd="0" presId="urn:microsoft.com/office/officeart/2009/3/layout/PieProcess"/>
    <dgm:cxn modelId="{D140194B-A9AD-49D8-8FA8-E8C48FADD58B}" type="presParOf" srcId="{AF425106-2935-41C0-A92E-8D6E78C8641A}" destId="{17327906-091B-46CA-B4E0-141662FECF30}" srcOrd="2" destOrd="0" presId="urn:microsoft.com/office/officeart/2009/3/layout/PieProcess"/>
    <dgm:cxn modelId="{0328AE1E-6DA1-483B-A6D5-D22E4BB3A99E}" type="presParOf" srcId="{A619B10A-B103-46B6-8153-62D44D94A1EE}" destId="{1EE4BAB4-EB2D-408A-8222-7D127A9609D0}" srcOrd="1" destOrd="0" presId="urn:microsoft.com/office/officeart/2009/3/layout/PieProcess"/>
    <dgm:cxn modelId="{574696AB-B9DE-4912-BCBF-F563C37A99A6}" type="presParOf" srcId="{A619B10A-B103-46B6-8153-62D44D94A1EE}" destId="{4AAB4539-00A9-418D-9A2E-F0AE471674EA}" srcOrd="2" destOrd="0" presId="urn:microsoft.com/office/officeart/2009/3/layout/PieProcess"/>
    <dgm:cxn modelId="{DA5E9AD9-CE99-4FD7-BA00-8026BA7E34D6}" type="presParOf" srcId="{4AAB4539-00A9-418D-9A2E-F0AE471674EA}" destId="{BA0689EE-21D1-4860-990E-7282DAD0E512}" srcOrd="0" destOrd="0" presId="urn:microsoft.com/office/officeart/2009/3/layout/PieProcess"/>
    <dgm:cxn modelId="{1942B0C7-3DA9-4FD8-9FEC-EDB583FCCFCA}" type="presParOf" srcId="{A619B10A-B103-46B6-8153-62D44D94A1EE}" destId="{C26BDB9C-CB7B-4479-A4EE-E671554CF12A}" srcOrd="3" destOrd="0" presId="urn:microsoft.com/office/officeart/2009/3/layout/PieProcess"/>
    <dgm:cxn modelId="{09592E8E-B6C4-46A2-A390-691AF98622E8}" type="presParOf" srcId="{A619B10A-B103-46B6-8153-62D44D94A1EE}" destId="{BFB4DB13-8AC4-4DFC-82A7-FD62C382BE32}" srcOrd="4" destOrd="0" presId="urn:microsoft.com/office/officeart/2009/3/layout/PieProcess"/>
    <dgm:cxn modelId="{73F62876-EB23-4A5D-BFC2-BA9AE844873E}" type="presParOf" srcId="{BFB4DB13-8AC4-4DFC-82A7-FD62C382BE32}" destId="{3C17BECD-CA61-4BBF-8217-5F5C03D60E49}" srcOrd="0" destOrd="0" presId="urn:microsoft.com/office/officeart/2009/3/layout/PieProcess"/>
    <dgm:cxn modelId="{3F39CD00-0D42-40FD-82AF-11A0AABE0ED5}" type="presParOf" srcId="{BFB4DB13-8AC4-4DFC-82A7-FD62C382BE32}" destId="{045F3C70-DFDF-46AC-9761-33203668E92C}" srcOrd="1" destOrd="0" presId="urn:microsoft.com/office/officeart/2009/3/layout/PieProcess"/>
    <dgm:cxn modelId="{6E327CAC-EFE7-4F26-B980-082ADD054EF2}" type="presParOf" srcId="{BFB4DB13-8AC4-4DFC-82A7-FD62C382BE32}" destId="{FB022E16-7623-489C-9216-1260E3771E3A}" srcOrd="2" destOrd="0" presId="urn:microsoft.com/office/officeart/2009/3/layout/PieProcess"/>
    <dgm:cxn modelId="{E66580CC-2582-4D8B-922B-FA67F53EFAE8}" type="presParOf" srcId="{A619B10A-B103-46B6-8153-62D44D94A1EE}" destId="{6C02D305-8768-49D6-9F2B-9EEE85DDF1B0}" srcOrd="5" destOrd="0" presId="urn:microsoft.com/office/officeart/2009/3/layout/PieProcess"/>
    <dgm:cxn modelId="{0F49F071-82C8-403A-BDB0-24A4F10E53FF}" type="presParOf" srcId="{A619B10A-B103-46B6-8153-62D44D94A1EE}" destId="{773034EC-CEC5-447A-A042-25DA665DA6A9}" srcOrd="6" destOrd="0" presId="urn:microsoft.com/office/officeart/2009/3/layout/PieProcess"/>
    <dgm:cxn modelId="{6F71FBB0-4B4D-491F-AC29-6D90958CEACF}" type="presParOf" srcId="{773034EC-CEC5-447A-A042-25DA665DA6A9}" destId="{43C5A94C-28FE-4C70-9D2C-97DF23D26806}" srcOrd="0" destOrd="0" presId="urn:microsoft.com/office/officeart/2009/3/layout/PieProcess"/>
    <dgm:cxn modelId="{B8B2A5AA-3AD0-491D-A96D-F6FF9C4C7156}" type="presParOf" srcId="{A619B10A-B103-46B6-8153-62D44D94A1EE}" destId="{27E50E22-D8E5-4244-9533-33761D8F7E43}" srcOrd="7" destOrd="0" presId="urn:microsoft.com/office/officeart/2009/3/layout/PieProcess"/>
    <dgm:cxn modelId="{F433B57B-6858-406D-BDD3-E8966EECA090}" type="presParOf" srcId="{A619B10A-B103-46B6-8153-62D44D94A1EE}" destId="{B661A3D8-C847-4E7A-8D6D-FFE3FC44AA23}" srcOrd="8" destOrd="0" presId="urn:microsoft.com/office/officeart/2009/3/layout/PieProcess"/>
    <dgm:cxn modelId="{CFD132C0-BC9A-41B5-A590-235AF3295445}" type="presParOf" srcId="{B661A3D8-C847-4E7A-8D6D-FFE3FC44AA23}" destId="{4EC1D44A-25EF-488B-BB32-3ABDE218689E}" srcOrd="0" destOrd="0" presId="urn:microsoft.com/office/officeart/2009/3/layout/PieProcess"/>
    <dgm:cxn modelId="{077CDEC7-B987-4D88-AAFD-86CC30A68346}" type="presParOf" srcId="{B661A3D8-C847-4E7A-8D6D-FFE3FC44AA23}" destId="{919AA6AC-B464-4F37-A3A6-17F59B2A95B5}" srcOrd="1" destOrd="0" presId="urn:microsoft.com/office/officeart/2009/3/layout/PieProcess"/>
    <dgm:cxn modelId="{E956F063-4839-4ED2-99C2-F37FF3A45B9A}" type="presParOf" srcId="{B661A3D8-C847-4E7A-8D6D-FFE3FC44AA23}" destId="{EC78E9C5-869B-44EA-A3BF-E447D817E821}" srcOrd="2" destOrd="0" presId="urn:microsoft.com/office/officeart/2009/3/layout/PieProcess"/>
    <dgm:cxn modelId="{64ABB678-99EE-430D-8F5E-1E8A35696744}" type="presParOf" srcId="{A619B10A-B103-46B6-8153-62D44D94A1EE}" destId="{FA4618C3-2C40-4084-881F-33DE774C4089}" srcOrd="9" destOrd="0" presId="urn:microsoft.com/office/officeart/2009/3/layout/PieProcess"/>
    <dgm:cxn modelId="{BEA82331-EC77-48D9-A53C-669D64BDC761}" type="presParOf" srcId="{A619B10A-B103-46B6-8153-62D44D94A1EE}" destId="{E1931ED1-BC6D-4042-8157-25AC4EDD51C9}" srcOrd="10" destOrd="0" presId="urn:microsoft.com/office/officeart/2009/3/layout/PieProcess"/>
    <dgm:cxn modelId="{934A9C56-5F5C-4FF1-976A-B50E8376A791}" type="presParOf" srcId="{E1931ED1-BC6D-4042-8157-25AC4EDD51C9}" destId="{23944BF3-1B1A-4374-B8CE-2EF373A357A2}" srcOrd="0" destOrd="0" presId="urn:microsoft.com/office/officeart/2009/3/layout/PieProcess"/>
    <dgm:cxn modelId="{43CF6E52-F50E-4A7E-B326-767466707A40}" type="presParOf" srcId="{A619B10A-B103-46B6-8153-62D44D94A1EE}" destId="{39560183-76C8-423E-95A0-28F20AE33C7C}" srcOrd="11" destOrd="0" presId="urn:microsoft.com/office/officeart/2009/3/layout/PieProcess"/>
    <dgm:cxn modelId="{350A798C-95ED-492C-BCD1-C74FAAB73EDC}" type="presParOf" srcId="{A619B10A-B103-46B6-8153-62D44D94A1EE}" destId="{D719625E-CC84-4F02-BEC5-AFA21E8F71A9}" srcOrd="12" destOrd="0" presId="urn:microsoft.com/office/officeart/2009/3/layout/PieProcess"/>
    <dgm:cxn modelId="{E3698546-31D8-487E-88D5-AD0644E16771}" type="presParOf" srcId="{D719625E-CC84-4F02-BEC5-AFA21E8F71A9}" destId="{D5C42CB7-7475-4CA0-B3B8-D8750719A6F6}" srcOrd="0" destOrd="0" presId="urn:microsoft.com/office/officeart/2009/3/layout/PieProcess"/>
    <dgm:cxn modelId="{117F657F-528C-4255-88E9-CF52BFFBE9DE}" type="presParOf" srcId="{D719625E-CC84-4F02-BEC5-AFA21E8F71A9}" destId="{75B51111-8E39-4665-B144-AE98AA1588A3}" srcOrd="1" destOrd="0" presId="urn:microsoft.com/office/officeart/2009/3/layout/PieProcess"/>
    <dgm:cxn modelId="{DFDCD652-FDD6-49EC-B76E-E8D744FEF121}" type="presParOf" srcId="{D719625E-CC84-4F02-BEC5-AFA21E8F71A9}" destId="{57AB1A45-7EF2-4F9D-BCD4-CB2C33002A9A}" srcOrd="2" destOrd="0" presId="urn:microsoft.com/office/officeart/2009/3/layout/PieProcess"/>
    <dgm:cxn modelId="{409E3886-196B-4686-9347-0FBD2DF3E9CB}" type="presParOf" srcId="{A619B10A-B103-46B6-8153-62D44D94A1EE}" destId="{DF66AA62-09BA-4773-8729-77EA1326A1EA}" srcOrd="13" destOrd="0" presId="urn:microsoft.com/office/officeart/2009/3/layout/PieProcess"/>
    <dgm:cxn modelId="{400DF4BD-4145-458E-B29C-0A2990CCB74E}" type="presParOf" srcId="{A619B10A-B103-46B6-8153-62D44D94A1EE}" destId="{75C32E05-3DA0-4146-B55B-AF1A0B513D5D}" srcOrd="14" destOrd="0" presId="urn:microsoft.com/office/officeart/2009/3/layout/PieProcess"/>
    <dgm:cxn modelId="{685851A0-358C-4DB6-859A-031ED124D4B4}" type="presParOf" srcId="{75C32E05-3DA0-4146-B55B-AF1A0B513D5D}" destId="{73503993-4B33-4BFC-B578-AEC687CD0C00}" srcOrd="0" destOrd="0" presId="urn:microsoft.com/office/officeart/2009/3/layout/Pi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63B1EDB-FED6-47B4-931C-51C46C65643B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FCF9D186-7747-4D59-8F62-453CB2A51C2C}">
      <dgm:prSet phldrT="[Текст]" custT="1"/>
      <dgm:spPr bwMode="auto"/>
      <dgm:t>
        <a:bodyPr/>
        <a:lstStyle/>
        <a:p>
          <a:pPr>
            <a:defRPr/>
          </a:pPr>
          <a:r>
            <a:rPr lang="ru-RU" sz="2800" b="1" i="0" u="none" dirty="0"/>
            <a:t>30       </a:t>
          </a:r>
          <a:r>
            <a:rPr lang="ru-RU" sz="2000" b="1" i="0" u="none" dirty="0" err="1"/>
            <a:t>АКЗС</a:t>
          </a:r>
          <a:r>
            <a:rPr lang="ru-RU" sz="2000" b="1" i="0" u="none" dirty="0"/>
            <a:t> </a:t>
          </a:r>
          <a:r>
            <a:rPr lang="en-US" sz="2000" b="1" i="0" u="none" dirty="0"/>
            <a:t>VII </a:t>
          </a:r>
          <a:r>
            <a:rPr lang="ru-RU" sz="2000" b="1" i="0" u="none" dirty="0"/>
            <a:t>созыва и предыдущих периодов</a:t>
          </a:r>
        </a:p>
      </dgm:t>
    </dgm:pt>
    <dgm:pt modelId="{90DC9FFB-396A-4743-94D3-CDD4E91A86E1}" type="parTrans" cxnId="{DC923E50-1AFF-4DD6-8470-9E5C33D6FC94}">
      <dgm:prSet/>
      <dgm:spPr bwMode="auto"/>
      <dgm:t>
        <a:bodyPr/>
        <a:lstStyle/>
        <a:p>
          <a:pPr>
            <a:defRPr/>
          </a:pPr>
          <a:endParaRPr lang="ru-RU" sz="2400"/>
        </a:p>
      </dgm:t>
    </dgm:pt>
    <dgm:pt modelId="{6A96DDF4-153C-4D28-A259-B07CB33447F6}" type="sibTrans" cxnId="{DC923E50-1AFF-4DD6-8470-9E5C33D6FC94}">
      <dgm:prSet/>
      <dgm:spPr bwMode="auto"/>
      <dgm:t>
        <a:bodyPr/>
        <a:lstStyle/>
        <a:p>
          <a:pPr>
            <a:defRPr/>
          </a:pPr>
          <a:endParaRPr lang="ru-RU" sz="2400"/>
        </a:p>
      </dgm:t>
    </dgm:pt>
    <dgm:pt modelId="{518BB51E-A043-48F0-9476-C3C9EF955873}">
      <dgm:prSet phldrT="" custT="1"/>
      <dgm:spPr bwMode="auto"/>
      <dgm:t>
        <a:bodyPr/>
        <a:lstStyle/>
        <a:p>
          <a:pPr>
            <a:spcBef>
              <a:spcPts val="1500"/>
            </a:spcBef>
            <a:defRPr/>
          </a:pPr>
          <a:r>
            <a:rPr lang="ru-RU" sz="2800" b="1" i="0" u="none"/>
            <a:t>9        </a:t>
          </a:r>
          <a:r>
            <a:rPr lang="ru-RU" sz="2000" b="1" i="0" u="none"/>
            <a:t>представительного органа</a:t>
          </a:r>
          <a:br>
            <a:rPr lang="ru-RU" sz="2000" b="1" i="0" u="none"/>
          </a:br>
          <a:r>
            <a:rPr lang="ru-RU" sz="2000" b="1" i="0" u="none"/>
            <a:t>               </a:t>
          </a:r>
          <a:r>
            <a:rPr lang="ru-RU" sz="2000" b="1">
              <a:solidFill>
                <a:schemeClr val="tx1">
                  <a:lumMod val="95000"/>
                  <a:lumOff val="5000"/>
                </a:schemeClr>
              </a:solidFill>
              <a:latin typeface="Arial Narrow"/>
            </a:rPr>
            <a:t>муниципального образования </a:t>
          </a:r>
          <a:r>
            <a:rPr lang="ru-RU" sz="2000" b="1" i="0" u="none"/>
            <a:t>Алтайского края</a:t>
          </a:r>
          <a:endParaRPr lang="ru-RU" sz="1800"/>
        </a:p>
      </dgm:t>
    </dgm:pt>
    <dgm:pt modelId="{E17B6FAE-F564-42F7-984D-BF7632935D5F}" type="parTrans" cxnId="{BDECC5B6-3B9D-408E-9DD2-F65D7B6D91EE}">
      <dgm:prSet/>
      <dgm:spPr bwMode="auto"/>
      <dgm:t>
        <a:bodyPr/>
        <a:lstStyle/>
        <a:p>
          <a:pPr>
            <a:defRPr/>
          </a:pPr>
          <a:endParaRPr lang="ru-RU" sz="2400"/>
        </a:p>
      </dgm:t>
    </dgm:pt>
    <dgm:pt modelId="{00AD3266-8812-4E74-951E-6FCC709E0AEC}" type="sibTrans" cxnId="{BDECC5B6-3B9D-408E-9DD2-F65D7B6D91EE}">
      <dgm:prSet/>
      <dgm:spPr bwMode="auto"/>
      <dgm:t>
        <a:bodyPr/>
        <a:lstStyle/>
        <a:p>
          <a:pPr>
            <a:defRPr/>
          </a:pPr>
          <a:endParaRPr lang="ru-RU" sz="2400"/>
        </a:p>
      </dgm:t>
    </dgm:pt>
    <dgm:pt modelId="{1588C73D-6EFB-4748-902C-A09A35AE1F87}">
      <dgm:prSet phldrT="" custT="1"/>
      <dgm:spPr bwMode="auto"/>
      <dgm:t>
        <a:bodyPr/>
        <a:lstStyle/>
        <a:p>
          <a:pPr>
            <a:defRPr/>
          </a:pPr>
          <a:r>
            <a:rPr lang="ru-RU" sz="2800" b="1" i="0" u="none"/>
            <a:t>1        </a:t>
          </a:r>
          <a:r>
            <a:rPr lang="ru-RU" sz="2000" b="1" i="0" u="none"/>
            <a:t>Государственной Думы ФС РФ </a:t>
          </a:r>
          <a:endParaRPr lang="ru-RU" sz="2000"/>
        </a:p>
      </dgm:t>
    </dgm:pt>
    <dgm:pt modelId="{206F5644-574B-48F6-96C0-046416660921}" type="parTrans" cxnId="{695EDCCD-C5F3-431B-8C0F-375BE837ED8A}">
      <dgm:prSet/>
      <dgm:spPr bwMode="auto"/>
      <dgm:t>
        <a:bodyPr/>
        <a:lstStyle/>
        <a:p>
          <a:pPr>
            <a:defRPr/>
          </a:pPr>
          <a:endParaRPr lang="ru-RU" sz="2400"/>
        </a:p>
      </dgm:t>
    </dgm:pt>
    <dgm:pt modelId="{54F546F5-A198-4D09-A1A2-456C1F2954C8}" type="sibTrans" cxnId="{695EDCCD-C5F3-431B-8C0F-375BE837ED8A}">
      <dgm:prSet/>
      <dgm:spPr bwMode="auto"/>
      <dgm:t>
        <a:bodyPr/>
        <a:lstStyle/>
        <a:p>
          <a:pPr>
            <a:defRPr/>
          </a:pPr>
          <a:endParaRPr lang="ru-RU" sz="2400"/>
        </a:p>
      </dgm:t>
    </dgm:pt>
    <dgm:pt modelId="{09CCF01D-12C1-42C1-B383-28E2179931AD}" type="pres">
      <dgm:prSet presAssocID="{C63B1EDB-FED6-47B4-931C-51C46C65643B}" presName="vert0" presStyleCnt="0">
        <dgm:presLayoutVars>
          <dgm:dir/>
          <dgm:animOne val="branch"/>
          <dgm:animLvl val="lvl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01BA6DF3-E229-4B00-9F2D-8B03CFE22417}" type="pres">
      <dgm:prSet presAssocID="{FCF9D186-7747-4D59-8F62-453CB2A51C2C}" presName="thickLine" presStyleLbl="alignNode1" presStyleIdx="0" presStyleCnt="3"/>
      <dgm:spPr bwMode="auto"/>
    </dgm:pt>
    <dgm:pt modelId="{6546AAAA-A687-43BE-A1FA-6E647703AB03}" type="pres">
      <dgm:prSet presAssocID="{FCF9D186-7747-4D59-8F62-453CB2A51C2C}" presName="horz1" presStyleCnt="0"/>
      <dgm:spPr bwMode="auto"/>
    </dgm:pt>
    <dgm:pt modelId="{06524D0F-FC39-4C33-9E8D-84074610F3A1}" type="pres">
      <dgm:prSet presAssocID="{FCF9D186-7747-4D59-8F62-453CB2A51C2C}" presName="tx1" presStyleLbl="revTx" presStyleIdx="0" presStyleCnt="3"/>
      <dgm:spPr bwMode="auto"/>
      <dgm:t>
        <a:bodyPr/>
        <a:lstStyle/>
        <a:p>
          <a:pPr>
            <a:defRPr/>
          </a:pPr>
          <a:endParaRPr lang="ru-RU"/>
        </a:p>
      </dgm:t>
    </dgm:pt>
    <dgm:pt modelId="{17ABA018-3EB2-4C50-9B54-C95B543AA6EF}" type="pres">
      <dgm:prSet presAssocID="{FCF9D186-7747-4D59-8F62-453CB2A51C2C}" presName="vert1" presStyleCnt="0"/>
      <dgm:spPr bwMode="auto"/>
    </dgm:pt>
    <dgm:pt modelId="{EAFEB104-DB2F-481B-ACF9-0C2970931B3F}" type="pres">
      <dgm:prSet presAssocID="{518BB51E-A043-48F0-9476-C3C9EF955873}" presName="thickLine" presStyleLbl="alignNode1" presStyleIdx="1" presStyleCnt="3"/>
      <dgm:spPr bwMode="auto"/>
    </dgm:pt>
    <dgm:pt modelId="{67DD2A02-7DC0-4FFB-A1C0-CC025CD0DD4C}" type="pres">
      <dgm:prSet presAssocID="{518BB51E-A043-48F0-9476-C3C9EF955873}" presName="horz1" presStyleCnt="0"/>
      <dgm:spPr bwMode="auto"/>
    </dgm:pt>
    <dgm:pt modelId="{C19327CE-8A6B-49F9-8625-C4F434B0B66A}" type="pres">
      <dgm:prSet presAssocID="{518BB51E-A043-48F0-9476-C3C9EF955873}" presName="tx1" presStyleLbl="revTx" presStyleIdx="1" presStyleCnt="3" custScaleY="143037"/>
      <dgm:spPr bwMode="auto"/>
      <dgm:t>
        <a:bodyPr/>
        <a:lstStyle/>
        <a:p>
          <a:pPr>
            <a:defRPr/>
          </a:pPr>
          <a:endParaRPr lang="ru-RU"/>
        </a:p>
      </dgm:t>
    </dgm:pt>
    <dgm:pt modelId="{312FF6C5-2526-44FF-9552-712883DA4FE3}" type="pres">
      <dgm:prSet presAssocID="{518BB51E-A043-48F0-9476-C3C9EF955873}" presName="vert1" presStyleCnt="0"/>
      <dgm:spPr bwMode="auto"/>
    </dgm:pt>
    <dgm:pt modelId="{80839ABE-93CB-4230-A045-DA27B3BEFA73}" type="pres">
      <dgm:prSet presAssocID="{1588C73D-6EFB-4748-902C-A09A35AE1F87}" presName="thickLine" presStyleLbl="alignNode1" presStyleIdx="2" presStyleCnt="3"/>
      <dgm:spPr bwMode="auto"/>
    </dgm:pt>
    <dgm:pt modelId="{3AA132FF-7661-468E-9D8F-8DF792306B7F}" type="pres">
      <dgm:prSet presAssocID="{1588C73D-6EFB-4748-902C-A09A35AE1F87}" presName="horz1" presStyleCnt="0"/>
      <dgm:spPr bwMode="auto"/>
    </dgm:pt>
    <dgm:pt modelId="{F02260C0-7F6F-4E4F-A21B-5BDB380C6107}" type="pres">
      <dgm:prSet presAssocID="{1588C73D-6EFB-4748-902C-A09A35AE1F87}" presName="tx1" presStyleLbl="revTx" presStyleIdx="2" presStyleCnt="3"/>
      <dgm:spPr bwMode="auto"/>
      <dgm:t>
        <a:bodyPr/>
        <a:lstStyle/>
        <a:p>
          <a:pPr>
            <a:defRPr/>
          </a:pPr>
          <a:endParaRPr lang="ru-RU"/>
        </a:p>
      </dgm:t>
    </dgm:pt>
    <dgm:pt modelId="{E63633F0-443D-473D-B02E-41640071B71D}" type="pres">
      <dgm:prSet presAssocID="{1588C73D-6EFB-4748-902C-A09A35AE1F87}" presName="vert1" presStyleCnt="0"/>
      <dgm:spPr bwMode="auto"/>
    </dgm:pt>
  </dgm:ptLst>
  <dgm:cxnLst>
    <dgm:cxn modelId="{177BEF55-2A73-4E3F-97DB-910771576F87}" type="presOf" srcId="{518BB51E-A043-48F0-9476-C3C9EF955873}" destId="{C19327CE-8A6B-49F9-8625-C4F434B0B66A}" srcOrd="0" destOrd="0" presId="urn:microsoft.com/office/officeart/2008/layout/LinedList"/>
    <dgm:cxn modelId="{125931CA-0CE8-4EF4-A4E3-94BF17A0B8D9}" type="presOf" srcId="{C63B1EDB-FED6-47B4-931C-51C46C65643B}" destId="{09CCF01D-12C1-42C1-B383-28E2179931AD}" srcOrd="0" destOrd="0" presId="urn:microsoft.com/office/officeart/2008/layout/LinedList"/>
    <dgm:cxn modelId="{485CB677-3C57-4CEC-8535-67B619FFF3C9}" type="presOf" srcId="{FCF9D186-7747-4D59-8F62-453CB2A51C2C}" destId="{06524D0F-FC39-4C33-9E8D-84074610F3A1}" srcOrd="0" destOrd="0" presId="urn:microsoft.com/office/officeart/2008/layout/LinedList"/>
    <dgm:cxn modelId="{DE7B441B-E38A-4AA4-8822-E6B853723DCD}" type="presOf" srcId="{1588C73D-6EFB-4748-902C-A09A35AE1F87}" destId="{F02260C0-7F6F-4E4F-A21B-5BDB380C6107}" srcOrd="0" destOrd="0" presId="urn:microsoft.com/office/officeart/2008/layout/LinedList"/>
    <dgm:cxn modelId="{DC923E50-1AFF-4DD6-8470-9E5C33D6FC94}" srcId="{C63B1EDB-FED6-47B4-931C-51C46C65643B}" destId="{FCF9D186-7747-4D59-8F62-453CB2A51C2C}" srcOrd="0" destOrd="0" parTransId="{90DC9FFB-396A-4743-94D3-CDD4E91A86E1}" sibTransId="{6A96DDF4-153C-4D28-A259-B07CB33447F6}"/>
    <dgm:cxn modelId="{695EDCCD-C5F3-431B-8C0F-375BE837ED8A}" srcId="{C63B1EDB-FED6-47B4-931C-51C46C65643B}" destId="{1588C73D-6EFB-4748-902C-A09A35AE1F87}" srcOrd="2" destOrd="0" parTransId="{206F5644-574B-48F6-96C0-046416660921}" sibTransId="{54F546F5-A198-4D09-A1A2-456C1F2954C8}"/>
    <dgm:cxn modelId="{BDECC5B6-3B9D-408E-9DD2-F65D7B6D91EE}" srcId="{C63B1EDB-FED6-47B4-931C-51C46C65643B}" destId="{518BB51E-A043-48F0-9476-C3C9EF955873}" srcOrd="1" destOrd="0" parTransId="{E17B6FAE-F564-42F7-984D-BF7632935D5F}" sibTransId="{00AD3266-8812-4E74-951E-6FCC709E0AEC}"/>
    <dgm:cxn modelId="{FF658FDF-4D6E-4FB5-8ECD-C19D277C9042}" type="presParOf" srcId="{09CCF01D-12C1-42C1-B383-28E2179931AD}" destId="{01BA6DF3-E229-4B00-9F2D-8B03CFE22417}" srcOrd="0" destOrd="0" presId="urn:microsoft.com/office/officeart/2008/layout/LinedList"/>
    <dgm:cxn modelId="{73F81066-1C6C-4691-A375-620E33BADA37}" type="presParOf" srcId="{09CCF01D-12C1-42C1-B383-28E2179931AD}" destId="{6546AAAA-A687-43BE-A1FA-6E647703AB03}" srcOrd="1" destOrd="0" presId="urn:microsoft.com/office/officeart/2008/layout/LinedList"/>
    <dgm:cxn modelId="{C78D10EC-3C45-416E-8CC7-1DD12C6DC59D}" type="presParOf" srcId="{6546AAAA-A687-43BE-A1FA-6E647703AB03}" destId="{06524D0F-FC39-4C33-9E8D-84074610F3A1}" srcOrd="0" destOrd="0" presId="urn:microsoft.com/office/officeart/2008/layout/LinedList"/>
    <dgm:cxn modelId="{DA006683-5C71-4D7E-B85A-BAC12A7353A2}" type="presParOf" srcId="{6546AAAA-A687-43BE-A1FA-6E647703AB03}" destId="{17ABA018-3EB2-4C50-9B54-C95B543AA6EF}" srcOrd="1" destOrd="0" presId="urn:microsoft.com/office/officeart/2008/layout/LinedList"/>
    <dgm:cxn modelId="{02EA7677-332F-42E2-B190-01F13A009749}" type="presParOf" srcId="{09CCF01D-12C1-42C1-B383-28E2179931AD}" destId="{EAFEB104-DB2F-481B-ACF9-0C2970931B3F}" srcOrd="2" destOrd="0" presId="urn:microsoft.com/office/officeart/2008/layout/LinedList"/>
    <dgm:cxn modelId="{08C894A4-7B27-42F9-A672-7628A2CB07B5}" type="presParOf" srcId="{09CCF01D-12C1-42C1-B383-28E2179931AD}" destId="{67DD2A02-7DC0-4FFB-A1C0-CC025CD0DD4C}" srcOrd="3" destOrd="0" presId="urn:microsoft.com/office/officeart/2008/layout/LinedList"/>
    <dgm:cxn modelId="{E5D85C8B-3305-4288-8F8E-38F60CB6F0AF}" type="presParOf" srcId="{67DD2A02-7DC0-4FFB-A1C0-CC025CD0DD4C}" destId="{C19327CE-8A6B-49F9-8625-C4F434B0B66A}" srcOrd="0" destOrd="0" presId="urn:microsoft.com/office/officeart/2008/layout/LinedList"/>
    <dgm:cxn modelId="{837CF629-818C-4722-AC6A-4339BDCD210C}" type="presParOf" srcId="{67DD2A02-7DC0-4FFB-A1C0-CC025CD0DD4C}" destId="{312FF6C5-2526-44FF-9552-712883DA4FE3}" srcOrd="1" destOrd="0" presId="urn:microsoft.com/office/officeart/2008/layout/LinedList"/>
    <dgm:cxn modelId="{A3CC5ECA-15CE-4BFC-ACAD-691E9FBD35F9}" type="presParOf" srcId="{09CCF01D-12C1-42C1-B383-28E2179931AD}" destId="{80839ABE-93CB-4230-A045-DA27B3BEFA73}" srcOrd="4" destOrd="0" presId="urn:microsoft.com/office/officeart/2008/layout/LinedList"/>
    <dgm:cxn modelId="{D9306B42-4EE3-4724-81EB-7ACC4B1BC853}" type="presParOf" srcId="{09CCF01D-12C1-42C1-B383-28E2179931AD}" destId="{3AA132FF-7661-468E-9D8F-8DF792306B7F}" srcOrd="5" destOrd="0" presId="urn:microsoft.com/office/officeart/2008/layout/LinedList"/>
    <dgm:cxn modelId="{302052F8-1679-4C56-9165-40B9D95DD5D0}" type="presParOf" srcId="{3AA132FF-7661-468E-9D8F-8DF792306B7F}" destId="{F02260C0-7F6F-4E4F-A21B-5BDB380C6107}" srcOrd="0" destOrd="0" presId="urn:microsoft.com/office/officeart/2008/layout/LinedList"/>
    <dgm:cxn modelId="{F4B816F1-BDCE-414D-B1E6-D99E72AD4856}" type="presParOf" srcId="{3AA132FF-7661-468E-9D8F-8DF792306B7F}" destId="{E63633F0-443D-473D-B02E-41640071B71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FE64E09-6EE6-4FA1-9BAC-16EEAEE8F4E4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 phldr="1"/>
      <dgm:spPr bwMode="auto"/>
    </dgm:pt>
    <dgm:pt modelId="{68DB95C6-8758-454E-8734-B5681B61761D}">
      <dgm:prSet phldrT="[Текст]"/>
      <dgm:spPr bwMode="auto"/>
      <dgm:t>
        <a:bodyPr/>
        <a:lstStyle/>
        <a:p>
          <a:pPr>
            <a:defRPr/>
          </a:pPr>
          <a:endParaRPr lang="ru-RU"/>
        </a:p>
      </dgm:t>
    </dgm:pt>
    <dgm:pt modelId="{F28A48ED-E7C9-4920-ACDA-3AB7E51BD1DB}" type="sibTrans" cxnId="{5838A211-9B45-49D7-8D85-833110EB3061}">
      <dgm:prSet/>
      <dgm:spPr bwMode="auto">
        <a:blipFill>
          <a:blip xmlns:r="http://schemas.openxmlformats.org/officeDocument/2006/relationships" r:embed="rId1"/>
          <a:srcRect l="27876" r="27876"/>
          <a:stretch/>
        </a:blipFill>
      </dgm:spPr>
      <dgm:t>
        <a:bodyPr/>
        <a:lstStyle/>
        <a:p>
          <a:pPr>
            <a:defRPr/>
          </a:pPr>
          <a:endParaRPr lang="ru-RU"/>
        </a:p>
      </dgm:t>
    </dgm:pt>
    <dgm:pt modelId="{5230254D-F071-42E7-9F41-8E766378D384}" type="parTrans" cxnId="{5838A211-9B45-49D7-8D85-833110EB3061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659D0E9A-C166-4ED5-A8F4-2C84A8B5FB7B}" type="pres">
      <dgm:prSet presAssocID="{0FE64E09-6EE6-4FA1-9BAC-16EEAEE8F4E4}" presName="Name0" presStyleCnt="0">
        <dgm:presLayoutVars>
          <dgm:dir/>
        </dgm:presLayoutVars>
      </dgm:prSet>
      <dgm:spPr bwMode="auto"/>
    </dgm:pt>
    <dgm:pt modelId="{E30C5D9A-9B31-4217-9E7F-CE3AF9B58455}" type="pres">
      <dgm:prSet presAssocID="{F28A48ED-E7C9-4920-ACDA-3AB7E51BD1DB}" presName="picture_1" presStyleLbl="bgImgPlace1" presStyleIdx="0" presStyleCnt="1"/>
      <dgm:spPr bwMode="auto"/>
      <dgm:t>
        <a:bodyPr/>
        <a:lstStyle/>
        <a:p>
          <a:pPr>
            <a:defRPr/>
          </a:pPr>
          <a:endParaRPr lang="ru-RU"/>
        </a:p>
      </dgm:t>
    </dgm:pt>
    <dgm:pt modelId="{5D2C0623-3D9B-433A-BB70-9C118D32E4E0}" type="pres">
      <dgm:prSet presAssocID="{68DB95C6-8758-454E-8734-B5681B61761D}" presName="text_1" presStyleLbl="node1" presStyleIdx="0" presStyleCnt="0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19560A13-78CD-4191-AE9C-43BDC1B05D3B}" type="pres">
      <dgm:prSet presAssocID="{0FE64E09-6EE6-4FA1-9BAC-16EEAEE8F4E4}" presName="maxNode" presStyleCnt="0"/>
      <dgm:spPr bwMode="auto"/>
    </dgm:pt>
    <dgm:pt modelId="{7AC9D530-90E5-4D3B-B5EB-D364E6B02DFD}" type="pres">
      <dgm:prSet presAssocID="{0FE64E09-6EE6-4FA1-9BAC-16EEAEE8F4E4}" presName="Name33" presStyleCnt="0"/>
      <dgm:spPr bwMode="auto"/>
    </dgm:pt>
  </dgm:ptLst>
  <dgm:cxnLst>
    <dgm:cxn modelId="{24631D23-E19B-4B26-B979-A31F858449D8}" type="presOf" srcId="{F28A48ED-E7C9-4920-ACDA-3AB7E51BD1DB}" destId="{E30C5D9A-9B31-4217-9E7F-CE3AF9B58455}" srcOrd="0" destOrd="0" presId="urn:microsoft.com/office/officeart/2008/layout/AccentedPicture"/>
    <dgm:cxn modelId="{CE3059F7-9384-40C9-A89B-D919399327C7}" type="presOf" srcId="{0FE64E09-6EE6-4FA1-9BAC-16EEAEE8F4E4}" destId="{659D0E9A-C166-4ED5-A8F4-2C84A8B5FB7B}" srcOrd="0" destOrd="0" presId="urn:microsoft.com/office/officeart/2008/layout/AccentedPicture"/>
    <dgm:cxn modelId="{5838A211-9B45-49D7-8D85-833110EB3061}" srcId="{0FE64E09-6EE6-4FA1-9BAC-16EEAEE8F4E4}" destId="{68DB95C6-8758-454E-8734-B5681B61761D}" srcOrd="0" destOrd="0" parTransId="{5230254D-F071-42E7-9F41-8E766378D384}" sibTransId="{F28A48ED-E7C9-4920-ACDA-3AB7E51BD1DB}"/>
    <dgm:cxn modelId="{6D6B7943-0229-4C3A-9B03-D4A3F51B0D14}" type="presOf" srcId="{68DB95C6-8758-454E-8734-B5681B61761D}" destId="{5D2C0623-3D9B-433A-BB70-9C118D32E4E0}" srcOrd="0" destOrd="0" presId="urn:microsoft.com/office/officeart/2008/layout/AccentedPicture"/>
    <dgm:cxn modelId="{050EEB4D-4F0B-4EE1-9484-732F73248BBC}" type="presParOf" srcId="{659D0E9A-C166-4ED5-A8F4-2C84A8B5FB7B}" destId="{E30C5D9A-9B31-4217-9E7F-CE3AF9B58455}" srcOrd="0" destOrd="0" presId="urn:microsoft.com/office/officeart/2008/layout/AccentedPicture"/>
    <dgm:cxn modelId="{68283EE8-BDD1-4ECA-B586-9FC3855B61DE}" type="presParOf" srcId="{659D0E9A-C166-4ED5-A8F4-2C84A8B5FB7B}" destId="{5D2C0623-3D9B-433A-BB70-9C118D32E4E0}" srcOrd="1" destOrd="0" presId="urn:microsoft.com/office/officeart/2008/layout/AccentedPicture"/>
    <dgm:cxn modelId="{D6D91D15-2F3E-4528-B196-052FA09312AB}" type="presParOf" srcId="{659D0E9A-C166-4ED5-A8F4-2C84A8B5FB7B}" destId="{19560A13-78CD-4191-AE9C-43BDC1B05D3B}" srcOrd="2" destOrd="0" presId="urn:microsoft.com/office/officeart/2008/layout/AccentedPicture"/>
    <dgm:cxn modelId="{458B86DD-0BF7-44A1-9A3C-54303B80418A}" type="presParOf" srcId="{19560A13-78CD-4191-AE9C-43BDC1B05D3B}" destId="{7AC9D530-90E5-4D3B-B5EB-D364E6B02DFD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59AFA44-7B8F-4D5C-987B-2BD3F632DAA7}" type="doc">
      <dgm:prSet loTypeId="urn:microsoft.com/office/officeart/2008/layout/VerticalCircleList" loCatId="list" qsTypeId="urn:microsoft.com/office/officeart/2005/8/quickstyle/simple1" qsCatId="simple" csTypeId="urn:microsoft.com/office/officeart/2005/8/colors/accent2_1" csCatId="accent2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EC3B5C54-7FFA-46F4-8EC1-25AC4EEF6997}">
      <dgm:prSet phldrT="[Текст]" custT="1"/>
      <dgm:spPr bwMode="auto"/>
      <dgm:t>
        <a:bodyPr/>
        <a:lstStyle/>
        <a:p>
          <a:pPr>
            <a:defRPr/>
          </a:pPr>
          <a:r>
            <a:rPr lang="ru-RU" sz="2000" b="1" dirty="0">
              <a:latin typeface="Arial"/>
              <a:cs typeface="Arial"/>
            </a:rPr>
            <a:t>обладает высшей юридической силой по отношению к другим правовым актам, принимаемым в Алтайском крае </a:t>
          </a:r>
        </a:p>
      </dgm:t>
    </dgm:pt>
    <dgm:pt modelId="{2C98EE37-FB97-47A9-9CB4-CCE5956CC85B}" type="parTrans" cxnId="{0F9AD3DB-7E11-4F61-A22E-79B6DC9E39F4}">
      <dgm:prSet/>
      <dgm:spPr bwMode="auto"/>
      <dgm:t>
        <a:bodyPr/>
        <a:lstStyle/>
        <a:p>
          <a:pPr>
            <a:defRPr/>
          </a:pPr>
          <a:endParaRPr lang="ru-RU" sz="2000" b="1">
            <a:latin typeface="Arial"/>
            <a:cs typeface="Arial"/>
          </a:endParaRPr>
        </a:p>
      </dgm:t>
    </dgm:pt>
    <dgm:pt modelId="{67732B91-D090-4C42-9271-97DAB6F27BB3}" type="sibTrans" cxnId="{0F9AD3DB-7E11-4F61-A22E-79B6DC9E39F4}">
      <dgm:prSet/>
      <dgm:spPr bwMode="auto"/>
      <dgm:t>
        <a:bodyPr/>
        <a:lstStyle/>
        <a:p>
          <a:pPr>
            <a:defRPr/>
          </a:pPr>
          <a:endParaRPr lang="ru-RU" sz="2000" b="1">
            <a:latin typeface="Arial"/>
            <a:cs typeface="Arial"/>
          </a:endParaRPr>
        </a:p>
      </dgm:t>
    </dgm:pt>
    <dgm:pt modelId="{1AF37829-64D3-4AEF-AA32-14144EFC5EAB}">
      <dgm:prSet phldrT="" custT="1"/>
      <dgm:spPr bwMode="auto"/>
      <dgm:t>
        <a:bodyPr/>
        <a:lstStyle/>
        <a:p>
          <a:pPr>
            <a:defRPr/>
          </a:pPr>
          <a:r>
            <a:rPr lang="ru-RU" sz="2000" b="1">
              <a:latin typeface="Arial"/>
              <a:cs typeface="Arial"/>
            </a:rPr>
            <a:t>имеет прямое действие и применяется на всей территории Алтайского края</a:t>
          </a:r>
        </a:p>
      </dgm:t>
    </dgm:pt>
    <dgm:pt modelId="{16F27FB9-804E-4D9F-8E73-DD48A1A0A387}" type="parTrans" cxnId="{0ED0C005-CC11-44FA-8C4F-0221CCA25317}">
      <dgm:prSet/>
      <dgm:spPr bwMode="auto"/>
      <dgm:t>
        <a:bodyPr/>
        <a:lstStyle/>
        <a:p>
          <a:pPr>
            <a:defRPr/>
          </a:pPr>
          <a:endParaRPr lang="ru-RU" sz="2000" b="1">
            <a:latin typeface="Arial"/>
            <a:cs typeface="Arial"/>
          </a:endParaRPr>
        </a:p>
      </dgm:t>
    </dgm:pt>
    <dgm:pt modelId="{EF25D34F-9B45-4A65-A840-DA6EE50DC2DB}" type="sibTrans" cxnId="{0ED0C005-CC11-44FA-8C4F-0221CCA25317}">
      <dgm:prSet/>
      <dgm:spPr bwMode="auto"/>
      <dgm:t>
        <a:bodyPr/>
        <a:lstStyle/>
        <a:p>
          <a:pPr>
            <a:defRPr/>
          </a:pPr>
          <a:endParaRPr lang="ru-RU" sz="2000" b="1">
            <a:latin typeface="Arial"/>
            <a:cs typeface="Arial"/>
          </a:endParaRPr>
        </a:p>
      </dgm:t>
    </dgm:pt>
    <dgm:pt modelId="{117630ED-8EC9-4BC3-81D0-6CD8D5DCDD52}">
      <dgm:prSet phldrT="" custT="1"/>
      <dgm:spPr bwMode="auto"/>
      <dgm:t>
        <a:bodyPr/>
        <a:lstStyle/>
        <a:p>
          <a:pPr>
            <a:defRPr/>
          </a:pPr>
          <a:r>
            <a:rPr lang="ru-RU" sz="2000" b="1">
              <a:latin typeface="Arial"/>
              <a:cs typeface="Arial"/>
            </a:rPr>
            <a:t>законы и иные правовые акты, принимаемые в Алтайском крае, не могут противоречить Уставу (Основному Закону) Алтайского края </a:t>
          </a:r>
        </a:p>
      </dgm:t>
    </dgm:pt>
    <dgm:pt modelId="{96E118BC-80CC-4F1F-BFBC-72AA30C7D0D9}" type="parTrans" cxnId="{6EAF3D0F-8F80-4298-A1FD-F446A6E10E03}">
      <dgm:prSet/>
      <dgm:spPr bwMode="auto"/>
      <dgm:t>
        <a:bodyPr/>
        <a:lstStyle/>
        <a:p>
          <a:pPr>
            <a:defRPr/>
          </a:pPr>
          <a:endParaRPr lang="ru-RU" sz="2000" b="1">
            <a:latin typeface="Arial"/>
            <a:cs typeface="Arial"/>
          </a:endParaRPr>
        </a:p>
      </dgm:t>
    </dgm:pt>
    <dgm:pt modelId="{2278AC6C-9DE4-4C8D-9B47-3B66518E8B4B}" type="sibTrans" cxnId="{6EAF3D0F-8F80-4298-A1FD-F446A6E10E03}">
      <dgm:prSet/>
      <dgm:spPr bwMode="auto"/>
      <dgm:t>
        <a:bodyPr/>
        <a:lstStyle/>
        <a:p>
          <a:pPr>
            <a:defRPr/>
          </a:pPr>
          <a:endParaRPr lang="ru-RU" sz="2000" b="1">
            <a:latin typeface="Arial"/>
            <a:cs typeface="Arial"/>
          </a:endParaRPr>
        </a:p>
      </dgm:t>
    </dgm:pt>
    <dgm:pt modelId="{5D3D5A8D-EAF8-4F46-91FE-227FBFF73B98}" type="pres">
      <dgm:prSet presAssocID="{359AFA44-7B8F-4D5C-987B-2BD3F632DAA7}" presName="Name0" presStyleCnt="0">
        <dgm:presLayoutVars>
          <dgm:dir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260879C1-9F3C-467A-B07B-8D187055FA55}" type="pres">
      <dgm:prSet presAssocID="{EC3B5C54-7FFA-46F4-8EC1-25AC4EEF6997}" presName="noChildren" presStyleCnt="0"/>
      <dgm:spPr bwMode="auto"/>
      <dgm:t>
        <a:bodyPr/>
        <a:lstStyle/>
        <a:p>
          <a:endParaRPr lang="ru-RU"/>
        </a:p>
      </dgm:t>
    </dgm:pt>
    <dgm:pt modelId="{D5D65E12-768F-47CA-A567-5CAA2C7D178E}" type="pres">
      <dgm:prSet presAssocID="{EC3B5C54-7FFA-46F4-8EC1-25AC4EEF6997}" presName="gap" presStyleCnt="0"/>
      <dgm:spPr bwMode="auto"/>
      <dgm:t>
        <a:bodyPr/>
        <a:lstStyle/>
        <a:p>
          <a:endParaRPr lang="ru-RU"/>
        </a:p>
      </dgm:t>
    </dgm:pt>
    <dgm:pt modelId="{492E9929-91F0-4488-9BA5-CE79DBC9871C}" type="pres">
      <dgm:prSet presAssocID="{EC3B5C54-7FFA-46F4-8EC1-25AC4EEF6997}" presName="medCircle2" presStyleLbl="vennNode1" presStyleIdx="0" presStyleCnt="3"/>
      <dgm:spPr bwMode="auto">
        <a:noFill/>
        <a:ln>
          <a:noFill/>
        </a:ln>
      </dgm:spPr>
      <dgm:t>
        <a:bodyPr/>
        <a:lstStyle/>
        <a:p>
          <a:endParaRPr lang="ru-RU"/>
        </a:p>
      </dgm:t>
    </dgm:pt>
    <dgm:pt modelId="{7C521320-938C-470C-A577-C7447FDBC0C6}" type="pres">
      <dgm:prSet presAssocID="{EC3B5C54-7FFA-46F4-8EC1-25AC4EEF6997}" presName="txLvlOnly1" presStyleLbl="revTx" presStyleIdx="0" presStyleCnt="3"/>
      <dgm:spPr bwMode="auto"/>
      <dgm:t>
        <a:bodyPr/>
        <a:lstStyle/>
        <a:p>
          <a:pPr>
            <a:defRPr/>
          </a:pPr>
          <a:endParaRPr lang="ru-RU"/>
        </a:p>
      </dgm:t>
    </dgm:pt>
    <dgm:pt modelId="{FBA40CD9-28B3-4992-827C-548058615EE5}" type="pres">
      <dgm:prSet presAssocID="{1AF37829-64D3-4AEF-AA32-14144EFC5EAB}" presName="noChildren" presStyleCnt="0"/>
      <dgm:spPr bwMode="auto"/>
      <dgm:t>
        <a:bodyPr/>
        <a:lstStyle/>
        <a:p>
          <a:endParaRPr lang="ru-RU"/>
        </a:p>
      </dgm:t>
    </dgm:pt>
    <dgm:pt modelId="{051C0753-A468-4827-B7BA-59E89A20B5C7}" type="pres">
      <dgm:prSet presAssocID="{1AF37829-64D3-4AEF-AA32-14144EFC5EAB}" presName="gap" presStyleCnt="0"/>
      <dgm:spPr bwMode="auto"/>
      <dgm:t>
        <a:bodyPr/>
        <a:lstStyle/>
        <a:p>
          <a:endParaRPr lang="ru-RU"/>
        </a:p>
      </dgm:t>
    </dgm:pt>
    <dgm:pt modelId="{5B73D676-4610-4B80-8634-178A168A1431}" type="pres">
      <dgm:prSet presAssocID="{1AF37829-64D3-4AEF-AA32-14144EFC5EAB}" presName="medCircle2" presStyleLbl="vennNode1" presStyleIdx="1" presStyleCnt="3"/>
      <dgm:spPr bwMode="auto">
        <a:ln>
          <a:noFill/>
        </a:ln>
      </dgm:spPr>
      <dgm:t>
        <a:bodyPr/>
        <a:lstStyle/>
        <a:p>
          <a:endParaRPr lang="ru-RU"/>
        </a:p>
      </dgm:t>
    </dgm:pt>
    <dgm:pt modelId="{E51FB7AB-AEDB-4102-ACDB-D3A585599F26}" type="pres">
      <dgm:prSet presAssocID="{1AF37829-64D3-4AEF-AA32-14144EFC5EAB}" presName="txLvlOnly1" presStyleLbl="revTx" presStyleIdx="1" presStyleCnt="3"/>
      <dgm:spPr bwMode="auto"/>
      <dgm:t>
        <a:bodyPr/>
        <a:lstStyle/>
        <a:p>
          <a:pPr>
            <a:defRPr/>
          </a:pPr>
          <a:endParaRPr lang="ru-RU"/>
        </a:p>
      </dgm:t>
    </dgm:pt>
    <dgm:pt modelId="{825B25AD-A7D1-438D-AECC-DC347C0BC535}" type="pres">
      <dgm:prSet presAssocID="{117630ED-8EC9-4BC3-81D0-6CD8D5DCDD52}" presName="noChildren" presStyleCnt="0"/>
      <dgm:spPr bwMode="auto"/>
      <dgm:t>
        <a:bodyPr/>
        <a:lstStyle/>
        <a:p>
          <a:endParaRPr lang="ru-RU"/>
        </a:p>
      </dgm:t>
    </dgm:pt>
    <dgm:pt modelId="{FD6B41AD-538D-4A81-A124-5C6F273DFC31}" type="pres">
      <dgm:prSet presAssocID="{117630ED-8EC9-4BC3-81D0-6CD8D5DCDD52}" presName="gap" presStyleCnt="0"/>
      <dgm:spPr bwMode="auto"/>
      <dgm:t>
        <a:bodyPr/>
        <a:lstStyle/>
        <a:p>
          <a:endParaRPr lang="ru-RU"/>
        </a:p>
      </dgm:t>
    </dgm:pt>
    <dgm:pt modelId="{4C4EB882-F8A7-477F-9C86-57D3127F48BC}" type="pres">
      <dgm:prSet presAssocID="{117630ED-8EC9-4BC3-81D0-6CD8D5DCDD52}" presName="medCircle2" presStyleLbl="vennNode1" presStyleIdx="2" presStyleCnt="3"/>
      <dgm:spPr bwMode="auto">
        <a:ln>
          <a:noFill/>
        </a:ln>
      </dgm:spPr>
      <dgm:t>
        <a:bodyPr/>
        <a:lstStyle/>
        <a:p>
          <a:endParaRPr lang="ru-RU"/>
        </a:p>
      </dgm:t>
    </dgm:pt>
    <dgm:pt modelId="{0906D28F-70C2-4E78-817E-EC79624D561B}" type="pres">
      <dgm:prSet presAssocID="{117630ED-8EC9-4BC3-81D0-6CD8D5DCDD52}" presName="txLvlOnly1" presStyleLbl="revTx" presStyleIdx="2" presStyleCnt="3"/>
      <dgm:spPr bwMode="auto"/>
      <dgm:t>
        <a:bodyPr/>
        <a:lstStyle/>
        <a:p>
          <a:pPr>
            <a:defRPr/>
          </a:pPr>
          <a:endParaRPr lang="ru-RU"/>
        </a:p>
      </dgm:t>
    </dgm:pt>
  </dgm:ptLst>
  <dgm:cxnLst>
    <dgm:cxn modelId="{6945C53A-C4F3-42C0-93A3-46FAFBA42B3B}" type="presOf" srcId="{1AF37829-64D3-4AEF-AA32-14144EFC5EAB}" destId="{E51FB7AB-AEDB-4102-ACDB-D3A585599F26}" srcOrd="0" destOrd="0" presId="urn:microsoft.com/office/officeart/2008/layout/VerticalCircleList"/>
    <dgm:cxn modelId="{88547F97-70B9-466A-A2EE-A4A639B336F9}" type="presOf" srcId="{117630ED-8EC9-4BC3-81D0-6CD8D5DCDD52}" destId="{0906D28F-70C2-4E78-817E-EC79624D561B}" srcOrd="0" destOrd="0" presId="urn:microsoft.com/office/officeart/2008/layout/VerticalCircleList"/>
    <dgm:cxn modelId="{6EAF3D0F-8F80-4298-A1FD-F446A6E10E03}" srcId="{359AFA44-7B8F-4D5C-987B-2BD3F632DAA7}" destId="{117630ED-8EC9-4BC3-81D0-6CD8D5DCDD52}" srcOrd="2" destOrd="0" parTransId="{96E118BC-80CC-4F1F-BFBC-72AA30C7D0D9}" sibTransId="{2278AC6C-9DE4-4C8D-9B47-3B66518E8B4B}"/>
    <dgm:cxn modelId="{5F79AA4A-D0CB-4DE0-A6FA-7FBF3D0CC21D}" type="presOf" srcId="{359AFA44-7B8F-4D5C-987B-2BD3F632DAA7}" destId="{5D3D5A8D-EAF8-4F46-91FE-227FBFF73B98}" srcOrd="0" destOrd="0" presId="urn:microsoft.com/office/officeart/2008/layout/VerticalCircleList"/>
    <dgm:cxn modelId="{F4F1212D-5503-4282-B0DF-E91FE48AAE03}" type="presOf" srcId="{EC3B5C54-7FFA-46F4-8EC1-25AC4EEF6997}" destId="{7C521320-938C-470C-A577-C7447FDBC0C6}" srcOrd="0" destOrd="0" presId="urn:microsoft.com/office/officeart/2008/layout/VerticalCircleList"/>
    <dgm:cxn modelId="{0F9AD3DB-7E11-4F61-A22E-79B6DC9E39F4}" srcId="{359AFA44-7B8F-4D5C-987B-2BD3F632DAA7}" destId="{EC3B5C54-7FFA-46F4-8EC1-25AC4EEF6997}" srcOrd="0" destOrd="0" parTransId="{2C98EE37-FB97-47A9-9CB4-CCE5956CC85B}" sibTransId="{67732B91-D090-4C42-9271-97DAB6F27BB3}"/>
    <dgm:cxn modelId="{0ED0C005-CC11-44FA-8C4F-0221CCA25317}" srcId="{359AFA44-7B8F-4D5C-987B-2BD3F632DAA7}" destId="{1AF37829-64D3-4AEF-AA32-14144EFC5EAB}" srcOrd="1" destOrd="0" parTransId="{16F27FB9-804E-4D9F-8E73-DD48A1A0A387}" sibTransId="{EF25D34F-9B45-4A65-A840-DA6EE50DC2DB}"/>
    <dgm:cxn modelId="{8729D453-7129-4311-87BB-37A6A239237F}" type="presParOf" srcId="{5D3D5A8D-EAF8-4F46-91FE-227FBFF73B98}" destId="{260879C1-9F3C-467A-B07B-8D187055FA55}" srcOrd="0" destOrd="0" presId="urn:microsoft.com/office/officeart/2008/layout/VerticalCircleList"/>
    <dgm:cxn modelId="{A55C5032-C820-44A4-BCF1-2FF73B3C22E4}" type="presParOf" srcId="{260879C1-9F3C-467A-B07B-8D187055FA55}" destId="{D5D65E12-768F-47CA-A567-5CAA2C7D178E}" srcOrd="0" destOrd="0" presId="urn:microsoft.com/office/officeart/2008/layout/VerticalCircleList"/>
    <dgm:cxn modelId="{650DB737-205B-47D6-9790-61695868ACC1}" type="presParOf" srcId="{260879C1-9F3C-467A-B07B-8D187055FA55}" destId="{492E9929-91F0-4488-9BA5-CE79DBC9871C}" srcOrd="1" destOrd="0" presId="urn:microsoft.com/office/officeart/2008/layout/VerticalCircleList"/>
    <dgm:cxn modelId="{3AC4C085-785B-406D-9AAC-F1869D54B768}" type="presParOf" srcId="{260879C1-9F3C-467A-B07B-8D187055FA55}" destId="{7C521320-938C-470C-A577-C7447FDBC0C6}" srcOrd="2" destOrd="0" presId="urn:microsoft.com/office/officeart/2008/layout/VerticalCircleList"/>
    <dgm:cxn modelId="{5CF585B0-E4E8-4AF1-87EC-46CA7441D589}" type="presParOf" srcId="{5D3D5A8D-EAF8-4F46-91FE-227FBFF73B98}" destId="{FBA40CD9-28B3-4992-827C-548058615EE5}" srcOrd="1" destOrd="0" presId="urn:microsoft.com/office/officeart/2008/layout/VerticalCircleList"/>
    <dgm:cxn modelId="{72C75152-6C99-4209-B26C-AC02E35A95BA}" type="presParOf" srcId="{FBA40CD9-28B3-4992-827C-548058615EE5}" destId="{051C0753-A468-4827-B7BA-59E89A20B5C7}" srcOrd="0" destOrd="0" presId="urn:microsoft.com/office/officeart/2008/layout/VerticalCircleList"/>
    <dgm:cxn modelId="{FAED0C08-6E8E-4429-818B-EB4C25D4377D}" type="presParOf" srcId="{FBA40CD9-28B3-4992-827C-548058615EE5}" destId="{5B73D676-4610-4B80-8634-178A168A1431}" srcOrd="1" destOrd="0" presId="urn:microsoft.com/office/officeart/2008/layout/VerticalCircleList"/>
    <dgm:cxn modelId="{EDBC6140-2091-44A2-84D8-79D02AD54A27}" type="presParOf" srcId="{FBA40CD9-28B3-4992-827C-548058615EE5}" destId="{E51FB7AB-AEDB-4102-ACDB-D3A585599F26}" srcOrd="2" destOrd="0" presId="urn:microsoft.com/office/officeart/2008/layout/VerticalCircleList"/>
    <dgm:cxn modelId="{E0EA79CB-3AC6-432F-BF8B-CBB6ECDA680C}" type="presParOf" srcId="{5D3D5A8D-EAF8-4F46-91FE-227FBFF73B98}" destId="{825B25AD-A7D1-438D-AECC-DC347C0BC535}" srcOrd="2" destOrd="0" presId="urn:microsoft.com/office/officeart/2008/layout/VerticalCircleList"/>
    <dgm:cxn modelId="{D5CB8A87-122B-4352-91C8-5581CAA645B4}" type="presParOf" srcId="{825B25AD-A7D1-438D-AECC-DC347C0BC535}" destId="{FD6B41AD-538D-4A81-A124-5C6F273DFC31}" srcOrd="0" destOrd="0" presId="urn:microsoft.com/office/officeart/2008/layout/VerticalCircleList"/>
    <dgm:cxn modelId="{52DDF130-7240-44A3-8BFF-A7D6E5B3C0CE}" type="presParOf" srcId="{825B25AD-A7D1-438D-AECC-DC347C0BC535}" destId="{4C4EB882-F8A7-477F-9C86-57D3127F48BC}" srcOrd="1" destOrd="0" presId="urn:microsoft.com/office/officeart/2008/layout/VerticalCircleList"/>
    <dgm:cxn modelId="{3C4AD876-AE9F-4F57-830E-BA4297AB34DC}" type="presParOf" srcId="{825B25AD-A7D1-438D-AECC-DC347C0BC535}" destId="{0906D28F-70C2-4E78-817E-EC79624D561B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4DAAC839-C29A-4B3B-BDA7-51AF36148850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3FCEF2CA-D813-4454-8771-B887DB528773}">
      <dgm:prSet phldrT="[Текст]" custT="1"/>
      <dgm:spPr/>
      <dgm:t>
        <a:bodyPr/>
        <a:lstStyle/>
        <a:p>
          <a:r>
            <a:rPr lang="ru-RU" sz="1800" b="1" dirty="0" smtClean="0">
              <a:latin typeface="Arial Narrow" panose="020B0606020202030204" pitchFamily="34" charset="0"/>
            </a:rPr>
            <a:t>Меры по привлечению кадров</a:t>
          </a:r>
          <a:endParaRPr lang="ru-RU" sz="1800" dirty="0">
            <a:latin typeface="Arial Narrow" panose="020B0606020202030204" pitchFamily="34" charset="0"/>
          </a:endParaRPr>
        </a:p>
      </dgm:t>
    </dgm:pt>
    <dgm:pt modelId="{4558D1CB-CEBF-475C-9AD3-86A1DC4A73B0}" type="parTrans" cxnId="{5EE76051-AE9B-43C2-ADD9-AC7A40017492}">
      <dgm:prSet/>
      <dgm:spPr/>
      <dgm:t>
        <a:bodyPr/>
        <a:lstStyle/>
        <a:p>
          <a:endParaRPr lang="ru-RU" sz="1800">
            <a:latin typeface="Arial Narrow" panose="020B0606020202030204" pitchFamily="34" charset="0"/>
          </a:endParaRPr>
        </a:p>
      </dgm:t>
    </dgm:pt>
    <dgm:pt modelId="{25565010-3DE5-4103-A50C-9AC876F28DC6}" type="sibTrans" cxnId="{5EE76051-AE9B-43C2-ADD9-AC7A40017492}">
      <dgm:prSet/>
      <dgm:spPr/>
      <dgm:t>
        <a:bodyPr/>
        <a:lstStyle/>
        <a:p>
          <a:endParaRPr lang="ru-RU" sz="1800">
            <a:latin typeface="Arial Narrow" panose="020B0606020202030204" pitchFamily="34" charset="0"/>
          </a:endParaRPr>
        </a:p>
      </dgm:t>
    </dgm:pt>
    <dgm:pt modelId="{20F8140B-8CB9-4D44-8523-E78495F68433}">
      <dgm:prSet phldrT="[Текст]" custT="1"/>
      <dgm:spPr/>
      <dgm:t>
        <a:bodyPr/>
        <a:lstStyle/>
        <a:p>
          <a:r>
            <a:rPr lang="ru-RU" sz="1800" b="1" dirty="0" smtClean="0">
              <a:latin typeface="Arial Narrow" panose="020B0606020202030204" pitchFamily="34" charset="0"/>
            </a:rPr>
            <a:t>Меры по закреплению кадров</a:t>
          </a:r>
          <a:endParaRPr lang="ru-RU" sz="1800" dirty="0">
            <a:latin typeface="Arial Narrow" panose="020B0606020202030204" pitchFamily="34" charset="0"/>
          </a:endParaRPr>
        </a:p>
      </dgm:t>
    </dgm:pt>
    <dgm:pt modelId="{36AD524F-8775-4E1F-AAF4-8BF7037F3867}" type="parTrans" cxnId="{8A857CAC-208E-496C-92E3-D0F421F1E93E}">
      <dgm:prSet/>
      <dgm:spPr/>
      <dgm:t>
        <a:bodyPr/>
        <a:lstStyle/>
        <a:p>
          <a:endParaRPr lang="ru-RU" sz="1800">
            <a:latin typeface="Arial Narrow" panose="020B0606020202030204" pitchFamily="34" charset="0"/>
          </a:endParaRPr>
        </a:p>
      </dgm:t>
    </dgm:pt>
    <dgm:pt modelId="{31AFDB8E-A87C-4986-B91E-70E9DFC89261}" type="sibTrans" cxnId="{8A857CAC-208E-496C-92E3-D0F421F1E93E}">
      <dgm:prSet/>
      <dgm:spPr/>
      <dgm:t>
        <a:bodyPr/>
        <a:lstStyle/>
        <a:p>
          <a:endParaRPr lang="ru-RU" sz="1800">
            <a:latin typeface="Arial Narrow" panose="020B0606020202030204" pitchFamily="34" charset="0"/>
          </a:endParaRPr>
        </a:p>
      </dgm:t>
    </dgm:pt>
    <dgm:pt modelId="{595EED3B-C1A4-409F-A3D5-DF48A2916623}">
      <dgm:prSet custT="1"/>
      <dgm:spPr/>
      <dgm:t>
        <a:bodyPr/>
        <a:lstStyle/>
        <a:p>
          <a:r>
            <a:rPr lang="ru-RU" sz="1800" b="1" dirty="0" smtClean="0">
              <a:latin typeface="Arial Narrow" panose="020B0606020202030204" pitchFamily="34" charset="0"/>
            </a:rPr>
            <a:t>1. Ежемесячные выплаты молодым специалистам, </a:t>
          </a:r>
          <a:r>
            <a:rPr lang="ru-RU" sz="1800" b="1" dirty="0" smtClean="0">
              <a:solidFill>
                <a:srgbClr val="FF0000"/>
              </a:solidFill>
              <a:latin typeface="Arial Narrow" panose="020B0606020202030204" pitchFamily="34" charset="0"/>
            </a:rPr>
            <a:t>количество получателей: 442 человек:</a:t>
          </a:r>
          <a:endParaRPr lang="ru-RU" sz="1800" b="1" dirty="0">
            <a:solidFill>
              <a:srgbClr val="FF0000"/>
            </a:solidFill>
            <a:latin typeface="Arial Narrow" panose="020B0606020202030204" pitchFamily="34" charset="0"/>
          </a:endParaRPr>
        </a:p>
      </dgm:t>
    </dgm:pt>
    <dgm:pt modelId="{A187AD0C-74AD-440E-B2A6-5CCE0E4F13AC}" type="parTrans" cxnId="{72C24A5A-33D0-4FC0-AAD2-56783D903A52}">
      <dgm:prSet/>
      <dgm:spPr/>
      <dgm:t>
        <a:bodyPr/>
        <a:lstStyle/>
        <a:p>
          <a:endParaRPr lang="ru-RU" sz="1800">
            <a:latin typeface="Arial Narrow" panose="020B0606020202030204" pitchFamily="34" charset="0"/>
          </a:endParaRPr>
        </a:p>
      </dgm:t>
    </dgm:pt>
    <dgm:pt modelId="{94BE83E7-A5C2-47F9-A9A7-81C957C8C434}" type="sibTrans" cxnId="{72C24A5A-33D0-4FC0-AAD2-56783D903A52}">
      <dgm:prSet/>
      <dgm:spPr/>
      <dgm:t>
        <a:bodyPr/>
        <a:lstStyle/>
        <a:p>
          <a:endParaRPr lang="ru-RU" sz="1800">
            <a:latin typeface="Arial Narrow" panose="020B0606020202030204" pitchFamily="34" charset="0"/>
          </a:endParaRPr>
        </a:p>
      </dgm:t>
    </dgm:pt>
    <dgm:pt modelId="{AE3CEACC-3854-48FC-95E5-B861F7F27D2D}">
      <dgm:prSet custT="1"/>
      <dgm:spPr/>
      <dgm:t>
        <a:bodyPr/>
        <a:lstStyle/>
        <a:p>
          <a:r>
            <a:rPr lang="ru-RU" sz="1800" dirty="0" smtClean="0">
              <a:latin typeface="Arial Narrow" panose="020B0606020202030204" pitchFamily="34" charset="0"/>
            </a:rPr>
            <a:t>216 участковых терапевта</a:t>
          </a:r>
          <a:endParaRPr lang="ru-RU" sz="1800" dirty="0">
            <a:latin typeface="Arial Narrow" panose="020B0606020202030204" pitchFamily="34" charset="0"/>
          </a:endParaRPr>
        </a:p>
      </dgm:t>
    </dgm:pt>
    <dgm:pt modelId="{36BF780E-D3D0-46B3-909A-224B38AF0C15}" type="parTrans" cxnId="{1511694D-A262-4A2B-B7C4-BEDB0986714F}">
      <dgm:prSet/>
      <dgm:spPr/>
      <dgm:t>
        <a:bodyPr/>
        <a:lstStyle/>
        <a:p>
          <a:endParaRPr lang="ru-RU" sz="1800">
            <a:latin typeface="Arial Narrow" panose="020B0606020202030204" pitchFamily="34" charset="0"/>
          </a:endParaRPr>
        </a:p>
      </dgm:t>
    </dgm:pt>
    <dgm:pt modelId="{8C8D57E1-16D0-4F06-A3C8-BC5AF41BB05D}" type="sibTrans" cxnId="{1511694D-A262-4A2B-B7C4-BEDB0986714F}">
      <dgm:prSet/>
      <dgm:spPr/>
      <dgm:t>
        <a:bodyPr/>
        <a:lstStyle/>
        <a:p>
          <a:endParaRPr lang="ru-RU" sz="1800">
            <a:latin typeface="Arial Narrow" panose="020B0606020202030204" pitchFamily="34" charset="0"/>
          </a:endParaRPr>
        </a:p>
      </dgm:t>
    </dgm:pt>
    <dgm:pt modelId="{8E07DBA2-FC71-471A-AE89-1ECC6401D567}">
      <dgm:prSet custT="1"/>
      <dgm:spPr/>
      <dgm:t>
        <a:bodyPr/>
        <a:lstStyle/>
        <a:p>
          <a:r>
            <a:rPr lang="ru-RU" sz="1800" dirty="0" smtClean="0">
              <a:latin typeface="Arial Narrow" panose="020B0606020202030204" pitchFamily="34" charset="0"/>
            </a:rPr>
            <a:t>66 участковых педиатра</a:t>
          </a:r>
          <a:endParaRPr lang="ru-RU" sz="1800" dirty="0">
            <a:latin typeface="Arial Narrow" panose="020B0606020202030204" pitchFamily="34" charset="0"/>
          </a:endParaRPr>
        </a:p>
      </dgm:t>
    </dgm:pt>
    <dgm:pt modelId="{34C3544D-6B2C-478E-A709-16877693D052}" type="parTrans" cxnId="{4AEB41DC-D251-4589-861B-3D960DB2AC45}">
      <dgm:prSet/>
      <dgm:spPr/>
      <dgm:t>
        <a:bodyPr/>
        <a:lstStyle/>
        <a:p>
          <a:endParaRPr lang="ru-RU" sz="1800">
            <a:latin typeface="Arial Narrow" panose="020B0606020202030204" pitchFamily="34" charset="0"/>
          </a:endParaRPr>
        </a:p>
      </dgm:t>
    </dgm:pt>
    <dgm:pt modelId="{C1EA0017-7982-4C40-BD52-E266CD9DD4E9}" type="sibTrans" cxnId="{4AEB41DC-D251-4589-861B-3D960DB2AC45}">
      <dgm:prSet/>
      <dgm:spPr/>
      <dgm:t>
        <a:bodyPr/>
        <a:lstStyle/>
        <a:p>
          <a:endParaRPr lang="ru-RU" sz="1800">
            <a:latin typeface="Arial Narrow" panose="020B0606020202030204" pitchFamily="34" charset="0"/>
          </a:endParaRPr>
        </a:p>
      </dgm:t>
    </dgm:pt>
    <dgm:pt modelId="{6EAD183E-A7F0-4E30-A5E4-FA9EB61FD859}">
      <dgm:prSet custT="1"/>
      <dgm:spPr/>
      <dgm:t>
        <a:bodyPr/>
        <a:lstStyle/>
        <a:p>
          <a:r>
            <a:rPr lang="ru-RU" sz="1800" dirty="0" smtClean="0">
              <a:latin typeface="Arial Narrow" panose="020B0606020202030204" pitchFamily="34" charset="0"/>
            </a:rPr>
            <a:t>160 фельдшеров</a:t>
          </a:r>
          <a:endParaRPr lang="ru-RU" sz="1800" dirty="0">
            <a:latin typeface="Arial Narrow" panose="020B0606020202030204" pitchFamily="34" charset="0"/>
          </a:endParaRPr>
        </a:p>
      </dgm:t>
    </dgm:pt>
    <dgm:pt modelId="{64D3EC2D-BBD8-4223-BFE2-9848F9DF2D4C}" type="parTrans" cxnId="{CF919717-D08D-434F-817C-22A6E814B17E}">
      <dgm:prSet/>
      <dgm:spPr/>
      <dgm:t>
        <a:bodyPr/>
        <a:lstStyle/>
        <a:p>
          <a:endParaRPr lang="ru-RU" sz="1800">
            <a:latin typeface="Arial Narrow" panose="020B0606020202030204" pitchFamily="34" charset="0"/>
          </a:endParaRPr>
        </a:p>
      </dgm:t>
    </dgm:pt>
    <dgm:pt modelId="{37CBD3C5-6C7C-4550-8700-3B3E66642F51}" type="sibTrans" cxnId="{CF919717-D08D-434F-817C-22A6E814B17E}">
      <dgm:prSet/>
      <dgm:spPr/>
      <dgm:t>
        <a:bodyPr/>
        <a:lstStyle/>
        <a:p>
          <a:endParaRPr lang="ru-RU" sz="1800">
            <a:latin typeface="Arial Narrow" panose="020B0606020202030204" pitchFamily="34" charset="0"/>
          </a:endParaRPr>
        </a:p>
      </dgm:t>
    </dgm:pt>
    <dgm:pt modelId="{9767A9B9-09EC-421C-9954-D49D626A35B6}">
      <dgm:prSet custT="1"/>
      <dgm:spPr/>
      <dgm:t>
        <a:bodyPr/>
        <a:lstStyle/>
        <a:p>
          <a:r>
            <a:rPr lang="ru-RU" sz="1800" b="1" dirty="0" smtClean="0">
              <a:latin typeface="Arial Narrow" panose="020B0606020202030204" pitchFamily="34" charset="0"/>
            </a:rPr>
            <a:t>2. Компенсация расходов на </a:t>
          </a:r>
          <a:r>
            <a:rPr lang="ru-RU" sz="1800" b="1" dirty="0" err="1" smtClean="0">
              <a:latin typeface="Arial Narrow" panose="020B0606020202030204" pitchFamily="34" charset="0"/>
            </a:rPr>
            <a:t>профпереподготовку</a:t>
          </a:r>
          <a:endParaRPr lang="ru-RU" sz="1800" b="1" dirty="0">
            <a:latin typeface="Arial Narrow" panose="020B0606020202030204" pitchFamily="34" charset="0"/>
          </a:endParaRPr>
        </a:p>
      </dgm:t>
    </dgm:pt>
    <dgm:pt modelId="{2AAD310A-5897-42D8-A441-E878BE8AA604}" type="parTrans" cxnId="{83959305-FC6A-427D-9043-4636943FFA6E}">
      <dgm:prSet/>
      <dgm:spPr/>
      <dgm:t>
        <a:bodyPr/>
        <a:lstStyle/>
        <a:p>
          <a:endParaRPr lang="ru-RU" sz="1800">
            <a:latin typeface="Arial Narrow" panose="020B0606020202030204" pitchFamily="34" charset="0"/>
          </a:endParaRPr>
        </a:p>
      </dgm:t>
    </dgm:pt>
    <dgm:pt modelId="{EA58A8C4-C059-49F9-B6B3-2509745BA6A3}" type="sibTrans" cxnId="{83959305-FC6A-427D-9043-4636943FFA6E}">
      <dgm:prSet/>
      <dgm:spPr/>
      <dgm:t>
        <a:bodyPr/>
        <a:lstStyle/>
        <a:p>
          <a:endParaRPr lang="ru-RU" sz="1800">
            <a:latin typeface="Arial Narrow" panose="020B0606020202030204" pitchFamily="34" charset="0"/>
          </a:endParaRPr>
        </a:p>
      </dgm:t>
    </dgm:pt>
    <dgm:pt modelId="{FF77CC6E-7F4E-4413-AB8A-54B1695BAA96}">
      <dgm:prSet custT="1"/>
      <dgm:spPr/>
      <dgm:t>
        <a:bodyPr/>
        <a:lstStyle/>
        <a:p>
          <a:r>
            <a:rPr lang="ru-RU" sz="1800" b="1" dirty="0" smtClean="0">
              <a:latin typeface="Arial Narrow" panose="020B0606020202030204" pitchFamily="34" charset="0"/>
            </a:rPr>
            <a:t>1. Ежемесячные выплаты наставникам, </a:t>
          </a:r>
          <a:br>
            <a:rPr lang="ru-RU" sz="1800" b="1" dirty="0" smtClean="0">
              <a:latin typeface="Arial Narrow" panose="020B0606020202030204" pitchFamily="34" charset="0"/>
            </a:rPr>
          </a:br>
          <a:r>
            <a:rPr lang="ru-RU" sz="1800" b="1" dirty="0" smtClean="0">
              <a:solidFill>
                <a:srgbClr val="FF0000"/>
              </a:solidFill>
              <a:latin typeface="Arial Narrow" panose="020B0606020202030204" pitchFamily="34" charset="0"/>
            </a:rPr>
            <a:t>количество получателей: </a:t>
          </a:r>
          <a:br>
            <a:rPr lang="ru-RU" sz="1800" b="1" dirty="0" smtClean="0">
              <a:solidFill>
                <a:srgbClr val="FF0000"/>
              </a:solidFill>
              <a:latin typeface="Arial Narrow" panose="020B0606020202030204" pitchFamily="34" charset="0"/>
            </a:rPr>
          </a:br>
          <a:r>
            <a:rPr lang="ru-RU" sz="1800" b="1" dirty="0" smtClean="0">
              <a:solidFill>
                <a:srgbClr val="FF0000"/>
              </a:solidFill>
              <a:latin typeface="Arial Narrow" panose="020B0606020202030204" pitchFamily="34" charset="0"/>
            </a:rPr>
            <a:t>685 чел.</a:t>
          </a:r>
          <a:endParaRPr lang="ru-RU" sz="1800" b="1" dirty="0">
            <a:solidFill>
              <a:srgbClr val="FF0000"/>
            </a:solidFill>
            <a:latin typeface="Arial Narrow" panose="020B0606020202030204" pitchFamily="34" charset="0"/>
          </a:endParaRPr>
        </a:p>
      </dgm:t>
    </dgm:pt>
    <dgm:pt modelId="{636E5B74-6FEE-4859-9DC8-B51B19B522BF}" type="parTrans" cxnId="{2712B233-D485-49EF-9C97-186D2E4F485C}">
      <dgm:prSet/>
      <dgm:spPr/>
      <dgm:t>
        <a:bodyPr/>
        <a:lstStyle/>
        <a:p>
          <a:endParaRPr lang="ru-RU" sz="1800">
            <a:latin typeface="Arial Narrow" panose="020B0606020202030204" pitchFamily="34" charset="0"/>
          </a:endParaRPr>
        </a:p>
      </dgm:t>
    </dgm:pt>
    <dgm:pt modelId="{107CAB88-5BF8-4BAB-8289-B9B2354289EC}" type="sibTrans" cxnId="{2712B233-D485-49EF-9C97-186D2E4F485C}">
      <dgm:prSet/>
      <dgm:spPr/>
      <dgm:t>
        <a:bodyPr/>
        <a:lstStyle/>
        <a:p>
          <a:endParaRPr lang="ru-RU" sz="1800">
            <a:latin typeface="Arial Narrow" panose="020B0606020202030204" pitchFamily="34" charset="0"/>
          </a:endParaRPr>
        </a:p>
      </dgm:t>
    </dgm:pt>
    <dgm:pt modelId="{1C8EA221-9752-4260-AA9A-2FA8DBDA41FC}">
      <dgm:prSet custT="1"/>
      <dgm:spPr/>
      <dgm:t>
        <a:bodyPr/>
        <a:lstStyle/>
        <a:p>
          <a:r>
            <a:rPr lang="ru-RU" sz="1800" dirty="0" smtClean="0">
              <a:latin typeface="Arial Narrow" panose="020B0606020202030204" pitchFamily="34" charset="0"/>
            </a:rPr>
            <a:t>411 врачей</a:t>
          </a:r>
          <a:endParaRPr lang="ru-RU" sz="1800" dirty="0">
            <a:latin typeface="Arial Narrow" panose="020B0606020202030204" pitchFamily="34" charset="0"/>
          </a:endParaRPr>
        </a:p>
      </dgm:t>
    </dgm:pt>
    <dgm:pt modelId="{A47E6732-6313-4782-B3E9-4E46D7AA6828}" type="parTrans" cxnId="{D1E14A40-1BD9-4B74-A3C3-21363B783551}">
      <dgm:prSet/>
      <dgm:spPr/>
      <dgm:t>
        <a:bodyPr/>
        <a:lstStyle/>
        <a:p>
          <a:endParaRPr lang="ru-RU" sz="1800">
            <a:latin typeface="Arial Narrow" panose="020B0606020202030204" pitchFamily="34" charset="0"/>
          </a:endParaRPr>
        </a:p>
      </dgm:t>
    </dgm:pt>
    <dgm:pt modelId="{C8CD765E-C7BA-40B9-AA10-A65996A45AB5}" type="sibTrans" cxnId="{D1E14A40-1BD9-4B74-A3C3-21363B783551}">
      <dgm:prSet/>
      <dgm:spPr/>
      <dgm:t>
        <a:bodyPr/>
        <a:lstStyle/>
        <a:p>
          <a:endParaRPr lang="ru-RU" sz="1800">
            <a:latin typeface="Arial Narrow" panose="020B0606020202030204" pitchFamily="34" charset="0"/>
          </a:endParaRPr>
        </a:p>
      </dgm:t>
    </dgm:pt>
    <dgm:pt modelId="{4BDE45A5-6437-4DFF-A796-FBB11031C2B7}">
      <dgm:prSet custT="1"/>
      <dgm:spPr/>
      <dgm:t>
        <a:bodyPr/>
        <a:lstStyle/>
        <a:p>
          <a:r>
            <a:rPr lang="ru-RU" sz="1800" dirty="0" smtClean="0">
              <a:latin typeface="Arial Narrow" panose="020B0606020202030204" pitchFamily="34" charset="0"/>
            </a:rPr>
            <a:t>271 средний медработник</a:t>
          </a:r>
          <a:endParaRPr lang="ru-RU" sz="1800" dirty="0">
            <a:latin typeface="Arial Narrow" panose="020B0606020202030204" pitchFamily="34" charset="0"/>
          </a:endParaRPr>
        </a:p>
      </dgm:t>
    </dgm:pt>
    <dgm:pt modelId="{26A35331-72D7-479E-BE3C-EAFAC925AFED}" type="parTrans" cxnId="{470DD72F-8EC9-4FE0-AF0B-C90B9F1D24C8}">
      <dgm:prSet/>
      <dgm:spPr/>
      <dgm:t>
        <a:bodyPr/>
        <a:lstStyle/>
        <a:p>
          <a:endParaRPr lang="ru-RU" sz="1800">
            <a:latin typeface="Arial Narrow" panose="020B0606020202030204" pitchFamily="34" charset="0"/>
          </a:endParaRPr>
        </a:p>
      </dgm:t>
    </dgm:pt>
    <dgm:pt modelId="{65CEA694-3BD9-46B3-8E31-C2DE3AC18A8A}" type="sibTrans" cxnId="{470DD72F-8EC9-4FE0-AF0B-C90B9F1D24C8}">
      <dgm:prSet/>
      <dgm:spPr/>
      <dgm:t>
        <a:bodyPr/>
        <a:lstStyle/>
        <a:p>
          <a:endParaRPr lang="ru-RU" sz="1800">
            <a:latin typeface="Arial Narrow" panose="020B0606020202030204" pitchFamily="34" charset="0"/>
          </a:endParaRPr>
        </a:p>
      </dgm:t>
    </dgm:pt>
    <dgm:pt modelId="{5A2E227A-1468-4532-A779-B7CB53C0A714}">
      <dgm:prSet custT="1"/>
      <dgm:spPr/>
      <dgm:t>
        <a:bodyPr/>
        <a:lstStyle/>
        <a:p>
          <a:r>
            <a:rPr lang="ru-RU" sz="1800" b="1" dirty="0" smtClean="0">
              <a:latin typeface="Arial Narrow" panose="020B0606020202030204" pitchFamily="34" charset="0"/>
            </a:rPr>
            <a:t>2. Ежемесячные выплаты врачам межрайонных центров</a:t>
          </a:r>
          <a:endParaRPr lang="ru-RU" sz="1800" b="1" dirty="0">
            <a:latin typeface="Arial Narrow" panose="020B0606020202030204" pitchFamily="34" charset="0"/>
          </a:endParaRPr>
        </a:p>
      </dgm:t>
    </dgm:pt>
    <dgm:pt modelId="{597CE1B5-3D92-46F2-BF5F-AEC5F2332589}" type="sibTrans" cxnId="{35747F26-2A48-4E7C-92AE-5377EE8CA8B6}">
      <dgm:prSet/>
      <dgm:spPr/>
      <dgm:t>
        <a:bodyPr/>
        <a:lstStyle/>
        <a:p>
          <a:endParaRPr lang="ru-RU" sz="1800">
            <a:latin typeface="Arial Narrow" panose="020B0606020202030204" pitchFamily="34" charset="0"/>
          </a:endParaRPr>
        </a:p>
      </dgm:t>
    </dgm:pt>
    <dgm:pt modelId="{7B61F7E1-4AC5-4F4B-9FF8-F2D146677FFA}" type="parTrans" cxnId="{35747F26-2A48-4E7C-92AE-5377EE8CA8B6}">
      <dgm:prSet/>
      <dgm:spPr/>
      <dgm:t>
        <a:bodyPr/>
        <a:lstStyle/>
        <a:p>
          <a:endParaRPr lang="ru-RU" sz="1800">
            <a:latin typeface="Arial Narrow" panose="020B0606020202030204" pitchFamily="34" charset="0"/>
          </a:endParaRPr>
        </a:p>
      </dgm:t>
    </dgm:pt>
    <dgm:pt modelId="{A5F29C6C-00C7-474F-87CC-E4819471A3F3}" type="pres">
      <dgm:prSet presAssocID="{4DAAC839-C29A-4B3B-BDA7-51AF36148850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17DC9470-7903-4287-AB73-754521F03AFF}" type="pres">
      <dgm:prSet presAssocID="{3FCEF2CA-D813-4454-8771-B887DB528773}" presName="thickLine" presStyleLbl="alignNode1" presStyleIdx="0" presStyleCnt="2"/>
      <dgm:spPr/>
    </dgm:pt>
    <dgm:pt modelId="{B3A7350E-C9A1-42B7-876B-FAD4DA379169}" type="pres">
      <dgm:prSet presAssocID="{3FCEF2CA-D813-4454-8771-B887DB528773}" presName="horz1" presStyleCnt="0"/>
      <dgm:spPr/>
    </dgm:pt>
    <dgm:pt modelId="{BC08AAFD-2985-491D-9FC5-27C4DADC0780}" type="pres">
      <dgm:prSet presAssocID="{3FCEF2CA-D813-4454-8771-B887DB528773}" presName="tx1" presStyleLbl="revTx" presStyleIdx="0" presStyleCnt="11" custScaleX="286171"/>
      <dgm:spPr/>
      <dgm:t>
        <a:bodyPr/>
        <a:lstStyle/>
        <a:p>
          <a:endParaRPr lang="ru-RU"/>
        </a:p>
      </dgm:t>
    </dgm:pt>
    <dgm:pt modelId="{27F2C8D8-D855-414E-92EC-4D04F85B4795}" type="pres">
      <dgm:prSet presAssocID="{3FCEF2CA-D813-4454-8771-B887DB528773}" presName="vert1" presStyleCnt="0"/>
      <dgm:spPr/>
    </dgm:pt>
    <dgm:pt modelId="{10746FFD-65CB-42B2-94CA-4B81AA107128}" type="pres">
      <dgm:prSet presAssocID="{595EED3B-C1A4-409F-A3D5-DF48A2916623}" presName="vertSpace2a" presStyleCnt="0"/>
      <dgm:spPr/>
    </dgm:pt>
    <dgm:pt modelId="{960FDE12-BF99-4187-B66C-C06A8523F96D}" type="pres">
      <dgm:prSet presAssocID="{595EED3B-C1A4-409F-A3D5-DF48A2916623}" presName="horz2" presStyleCnt="0"/>
      <dgm:spPr/>
    </dgm:pt>
    <dgm:pt modelId="{150A4C03-308C-4EAB-8FEE-323AB6191D4C}" type="pres">
      <dgm:prSet presAssocID="{595EED3B-C1A4-409F-A3D5-DF48A2916623}" presName="horzSpace2" presStyleCnt="0"/>
      <dgm:spPr/>
    </dgm:pt>
    <dgm:pt modelId="{58669F21-AB85-4021-B06C-EC4B4139CF4E}" type="pres">
      <dgm:prSet presAssocID="{595EED3B-C1A4-409F-A3D5-DF48A2916623}" presName="tx2" presStyleLbl="revTx" presStyleIdx="1" presStyleCnt="11" custScaleX="174951" custScaleY="294855"/>
      <dgm:spPr/>
      <dgm:t>
        <a:bodyPr/>
        <a:lstStyle/>
        <a:p>
          <a:endParaRPr lang="ru-RU"/>
        </a:p>
      </dgm:t>
    </dgm:pt>
    <dgm:pt modelId="{DF1703B4-EB4C-43B0-B032-84721A9D5B14}" type="pres">
      <dgm:prSet presAssocID="{595EED3B-C1A4-409F-A3D5-DF48A2916623}" presName="vert2" presStyleCnt="0"/>
      <dgm:spPr/>
    </dgm:pt>
    <dgm:pt modelId="{3DDDD90E-3384-48CF-B8B2-1CC8C46004D9}" type="pres">
      <dgm:prSet presAssocID="{AE3CEACC-3854-48FC-95E5-B861F7F27D2D}" presName="horz3" presStyleCnt="0"/>
      <dgm:spPr/>
    </dgm:pt>
    <dgm:pt modelId="{51A69A6F-7A79-4299-9E79-2505C2977547}" type="pres">
      <dgm:prSet presAssocID="{AE3CEACC-3854-48FC-95E5-B861F7F27D2D}" presName="horzSpace3" presStyleCnt="0"/>
      <dgm:spPr/>
    </dgm:pt>
    <dgm:pt modelId="{72AD8BE7-EC5C-445C-89C0-78BC55A7FF8C}" type="pres">
      <dgm:prSet presAssocID="{AE3CEACC-3854-48FC-95E5-B861F7F27D2D}" presName="tx3" presStyleLbl="revTx" presStyleIdx="2" presStyleCnt="11" custScaleX="219946" custScaleY="283423" custLinFactY="100000" custLinFactNeighborX="-4450" custLinFactNeighborY="154257"/>
      <dgm:spPr/>
      <dgm:t>
        <a:bodyPr/>
        <a:lstStyle/>
        <a:p>
          <a:endParaRPr lang="ru-RU"/>
        </a:p>
      </dgm:t>
    </dgm:pt>
    <dgm:pt modelId="{7A262763-A948-46F2-BEE8-8C5191E1369F}" type="pres">
      <dgm:prSet presAssocID="{AE3CEACC-3854-48FC-95E5-B861F7F27D2D}" presName="vert3" presStyleCnt="0"/>
      <dgm:spPr/>
    </dgm:pt>
    <dgm:pt modelId="{11F1829B-FA0E-4C5C-B4AA-4804B5B5A68E}" type="pres">
      <dgm:prSet presAssocID="{8C8D57E1-16D0-4F06-A3C8-BC5AF41BB05D}" presName="thinLine3" presStyleLbl="callout" presStyleIdx="0" presStyleCnt="7" custLinFactY="300000" custLinFactNeighborX="4416" custLinFactNeighborY="302767"/>
      <dgm:spPr/>
    </dgm:pt>
    <dgm:pt modelId="{CF7E8CA6-E9E1-48CB-8ADB-D214F5F790A9}" type="pres">
      <dgm:prSet presAssocID="{8E07DBA2-FC71-471A-AE89-1ECC6401D567}" presName="horz3" presStyleCnt="0"/>
      <dgm:spPr/>
    </dgm:pt>
    <dgm:pt modelId="{3C7BE15A-7A39-4C1F-88D3-38566AE9267D}" type="pres">
      <dgm:prSet presAssocID="{8E07DBA2-FC71-471A-AE89-1ECC6401D567}" presName="horzSpace3" presStyleCnt="0"/>
      <dgm:spPr/>
    </dgm:pt>
    <dgm:pt modelId="{7CB86875-3C39-4490-9F0D-0CBE2C5DC9AF}" type="pres">
      <dgm:prSet presAssocID="{8E07DBA2-FC71-471A-AE89-1ECC6401D567}" presName="tx3" presStyleLbl="revTx" presStyleIdx="3" presStyleCnt="11" custScaleX="245491" custScaleY="98458" custLinFactY="220519" custLinFactNeighborX="-4450" custLinFactNeighborY="300000"/>
      <dgm:spPr/>
      <dgm:t>
        <a:bodyPr/>
        <a:lstStyle/>
        <a:p>
          <a:endParaRPr lang="ru-RU"/>
        </a:p>
      </dgm:t>
    </dgm:pt>
    <dgm:pt modelId="{2286488C-87E3-40FA-9FFA-0091FC3F95EA}" type="pres">
      <dgm:prSet presAssocID="{8E07DBA2-FC71-471A-AE89-1ECC6401D567}" presName="vert3" presStyleCnt="0"/>
      <dgm:spPr/>
    </dgm:pt>
    <dgm:pt modelId="{DEB931E4-8E4F-4D5B-B783-48008E3CF185}" type="pres">
      <dgm:prSet presAssocID="{C1EA0017-7982-4C40-BD52-E266CD9DD4E9}" presName="thinLine3" presStyleLbl="callout" presStyleIdx="1" presStyleCnt="7" custLinFactY="300000" custLinFactNeighborX="-554" custLinFactNeighborY="339562"/>
      <dgm:spPr/>
    </dgm:pt>
    <dgm:pt modelId="{1067C646-32B6-486F-BDD7-7D4D8A596C21}" type="pres">
      <dgm:prSet presAssocID="{6EAD183E-A7F0-4E30-A5E4-FA9EB61FD859}" presName="horz3" presStyleCnt="0"/>
      <dgm:spPr/>
    </dgm:pt>
    <dgm:pt modelId="{22295E82-8801-4A0C-81BA-934462C7B6DF}" type="pres">
      <dgm:prSet presAssocID="{6EAD183E-A7F0-4E30-A5E4-FA9EB61FD859}" presName="horzSpace3" presStyleCnt="0"/>
      <dgm:spPr/>
    </dgm:pt>
    <dgm:pt modelId="{9DB826AA-9808-4903-B6F5-033B88710420}" type="pres">
      <dgm:prSet presAssocID="{6EAD183E-A7F0-4E30-A5E4-FA9EB61FD859}" presName="tx3" presStyleLbl="revTx" presStyleIdx="4" presStyleCnt="11" custScaleX="228901" custScaleY="189807" custLinFactY="362051" custLinFactNeighborX="-4450" custLinFactNeighborY="400000"/>
      <dgm:spPr/>
      <dgm:t>
        <a:bodyPr/>
        <a:lstStyle/>
        <a:p>
          <a:endParaRPr lang="ru-RU"/>
        </a:p>
      </dgm:t>
    </dgm:pt>
    <dgm:pt modelId="{E44EB2CF-0BCA-49BF-8595-D0CA3496E859}" type="pres">
      <dgm:prSet presAssocID="{6EAD183E-A7F0-4E30-A5E4-FA9EB61FD859}" presName="vert3" presStyleCnt="0"/>
      <dgm:spPr/>
    </dgm:pt>
    <dgm:pt modelId="{A36222A5-22FA-4285-B4ED-B3D70EBB9EE6}" type="pres">
      <dgm:prSet presAssocID="{595EED3B-C1A4-409F-A3D5-DF48A2916623}" presName="thinLine2b" presStyleLbl="callout" presStyleIdx="2" presStyleCnt="7"/>
      <dgm:spPr/>
    </dgm:pt>
    <dgm:pt modelId="{44C5D5D2-9BB9-47C0-87E9-E1DA60797CE5}" type="pres">
      <dgm:prSet presAssocID="{595EED3B-C1A4-409F-A3D5-DF48A2916623}" presName="vertSpace2b" presStyleCnt="0"/>
      <dgm:spPr/>
    </dgm:pt>
    <dgm:pt modelId="{812E265C-6E6B-4A57-9F51-548E1FD3400C}" type="pres">
      <dgm:prSet presAssocID="{9767A9B9-09EC-421C-9954-D49D626A35B6}" presName="horz2" presStyleCnt="0"/>
      <dgm:spPr/>
    </dgm:pt>
    <dgm:pt modelId="{ECBAFE71-B6BF-4F16-8CC2-3CD90DE8CF8F}" type="pres">
      <dgm:prSet presAssocID="{9767A9B9-09EC-421C-9954-D49D626A35B6}" presName="horzSpace2" presStyleCnt="0"/>
      <dgm:spPr/>
    </dgm:pt>
    <dgm:pt modelId="{6A9FCCB6-581A-4335-A34B-1193154A87BC}" type="pres">
      <dgm:prSet presAssocID="{9767A9B9-09EC-421C-9954-D49D626A35B6}" presName="tx2" presStyleLbl="revTx" presStyleIdx="5" presStyleCnt="11" custScaleX="397456" custLinFactNeighborX="1348" custLinFactNeighborY="11762"/>
      <dgm:spPr/>
      <dgm:t>
        <a:bodyPr/>
        <a:lstStyle/>
        <a:p>
          <a:endParaRPr lang="ru-RU"/>
        </a:p>
      </dgm:t>
    </dgm:pt>
    <dgm:pt modelId="{2C83A1D0-0B75-4C70-AA74-07B8FE891FD3}" type="pres">
      <dgm:prSet presAssocID="{9767A9B9-09EC-421C-9954-D49D626A35B6}" presName="vert2" presStyleCnt="0"/>
      <dgm:spPr/>
    </dgm:pt>
    <dgm:pt modelId="{6B583C03-516C-417F-B8FB-3596FDB292B9}" type="pres">
      <dgm:prSet presAssocID="{9767A9B9-09EC-421C-9954-D49D626A35B6}" presName="thinLine2b" presStyleLbl="callout" presStyleIdx="3" presStyleCnt="7"/>
      <dgm:spPr/>
    </dgm:pt>
    <dgm:pt modelId="{6EEF3E98-C5E9-432E-A7C4-E4AAE27F3486}" type="pres">
      <dgm:prSet presAssocID="{9767A9B9-09EC-421C-9954-D49D626A35B6}" presName="vertSpace2b" presStyleCnt="0"/>
      <dgm:spPr/>
    </dgm:pt>
    <dgm:pt modelId="{99D05860-4D94-42AB-90F6-E7C3B4159F5A}" type="pres">
      <dgm:prSet presAssocID="{20F8140B-8CB9-4D44-8523-E78495F68433}" presName="thickLine" presStyleLbl="alignNode1" presStyleIdx="1" presStyleCnt="2"/>
      <dgm:spPr/>
    </dgm:pt>
    <dgm:pt modelId="{D482DB11-9AF8-4C74-8542-77F301DAED64}" type="pres">
      <dgm:prSet presAssocID="{20F8140B-8CB9-4D44-8523-E78495F68433}" presName="horz1" presStyleCnt="0"/>
      <dgm:spPr/>
    </dgm:pt>
    <dgm:pt modelId="{816C5BF1-2BF3-4184-B6FD-E986A47D0E3B}" type="pres">
      <dgm:prSet presAssocID="{20F8140B-8CB9-4D44-8523-E78495F68433}" presName="tx1" presStyleLbl="revTx" presStyleIdx="6" presStyleCnt="11" custScaleX="185069"/>
      <dgm:spPr/>
      <dgm:t>
        <a:bodyPr/>
        <a:lstStyle/>
        <a:p>
          <a:endParaRPr lang="ru-RU"/>
        </a:p>
      </dgm:t>
    </dgm:pt>
    <dgm:pt modelId="{FBBD3E97-6E67-4F5F-8C90-1A9E7D557060}" type="pres">
      <dgm:prSet presAssocID="{20F8140B-8CB9-4D44-8523-E78495F68433}" presName="vert1" presStyleCnt="0"/>
      <dgm:spPr/>
    </dgm:pt>
    <dgm:pt modelId="{ED5872ED-5D87-4256-A04A-222B9DB1E319}" type="pres">
      <dgm:prSet presAssocID="{FF77CC6E-7F4E-4413-AB8A-54B1695BAA96}" presName="vertSpace2a" presStyleCnt="0"/>
      <dgm:spPr/>
    </dgm:pt>
    <dgm:pt modelId="{9E00423E-118F-46B6-813C-95ED8CDB0E22}" type="pres">
      <dgm:prSet presAssocID="{FF77CC6E-7F4E-4413-AB8A-54B1695BAA96}" presName="horz2" presStyleCnt="0"/>
      <dgm:spPr/>
    </dgm:pt>
    <dgm:pt modelId="{82030B4F-BE53-45FC-8DD6-F00F15B55597}" type="pres">
      <dgm:prSet presAssocID="{FF77CC6E-7F4E-4413-AB8A-54B1695BAA96}" presName="horzSpace2" presStyleCnt="0"/>
      <dgm:spPr/>
    </dgm:pt>
    <dgm:pt modelId="{18745F59-CEC2-4532-879F-7DBBAADAA0EB}" type="pres">
      <dgm:prSet presAssocID="{FF77CC6E-7F4E-4413-AB8A-54B1695BAA96}" presName="tx2" presStyleLbl="revTx" presStyleIdx="7" presStyleCnt="11" custScaleX="118237" custLinFactNeighborX="-9836" custLinFactNeighborY="-3631"/>
      <dgm:spPr/>
      <dgm:t>
        <a:bodyPr/>
        <a:lstStyle/>
        <a:p>
          <a:endParaRPr lang="ru-RU"/>
        </a:p>
      </dgm:t>
    </dgm:pt>
    <dgm:pt modelId="{8C476C87-71D1-4454-998C-CAA316FB9265}" type="pres">
      <dgm:prSet presAssocID="{FF77CC6E-7F4E-4413-AB8A-54B1695BAA96}" presName="vert2" presStyleCnt="0"/>
      <dgm:spPr/>
    </dgm:pt>
    <dgm:pt modelId="{DA638B1A-E9CD-4FBE-90D4-62F99C47DAC0}" type="pres">
      <dgm:prSet presAssocID="{1C8EA221-9752-4260-AA9A-2FA8DBDA41FC}" presName="horz3" presStyleCnt="0"/>
      <dgm:spPr/>
    </dgm:pt>
    <dgm:pt modelId="{0520251A-323F-4384-B53E-9A79F2842A2F}" type="pres">
      <dgm:prSet presAssocID="{1C8EA221-9752-4260-AA9A-2FA8DBDA41FC}" presName="horzSpace3" presStyleCnt="0"/>
      <dgm:spPr/>
    </dgm:pt>
    <dgm:pt modelId="{1E3444D1-9E79-41C3-ADEA-CC5C8CA95FFF}" type="pres">
      <dgm:prSet presAssocID="{1C8EA221-9752-4260-AA9A-2FA8DBDA41FC}" presName="tx3" presStyleLbl="revTx" presStyleIdx="8" presStyleCnt="11" custScaleX="109656" custLinFactNeighborX="-23640" custLinFactNeighborY="10210"/>
      <dgm:spPr/>
      <dgm:t>
        <a:bodyPr/>
        <a:lstStyle/>
        <a:p>
          <a:endParaRPr lang="ru-RU"/>
        </a:p>
      </dgm:t>
    </dgm:pt>
    <dgm:pt modelId="{DC6303A8-6E33-4940-9EF9-9F527F3618DF}" type="pres">
      <dgm:prSet presAssocID="{1C8EA221-9752-4260-AA9A-2FA8DBDA41FC}" presName="vert3" presStyleCnt="0"/>
      <dgm:spPr/>
    </dgm:pt>
    <dgm:pt modelId="{0BA5F341-63DD-4F65-9F15-3F64D170237B}" type="pres">
      <dgm:prSet presAssocID="{C8CD765E-C7BA-40B9-AA10-A65996A45AB5}" presName="thinLine3" presStyleLbl="callout" presStyleIdx="4" presStyleCnt="7" custLinFactNeighborX="-21468" custLinFactNeighborY="-7502"/>
      <dgm:spPr/>
    </dgm:pt>
    <dgm:pt modelId="{629CA3D3-3B42-4362-BF95-EECB81DFBBDA}" type="pres">
      <dgm:prSet presAssocID="{4BDE45A5-6437-4DFF-A796-FBB11031C2B7}" presName="horz3" presStyleCnt="0"/>
      <dgm:spPr/>
    </dgm:pt>
    <dgm:pt modelId="{3542BEFA-1A39-4706-B329-E278820E1174}" type="pres">
      <dgm:prSet presAssocID="{4BDE45A5-6437-4DFF-A796-FBB11031C2B7}" presName="horzSpace3" presStyleCnt="0"/>
      <dgm:spPr/>
    </dgm:pt>
    <dgm:pt modelId="{D546A89B-BEB0-4284-B57E-3B9A6F9E319A}" type="pres">
      <dgm:prSet presAssocID="{4BDE45A5-6437-4DFF-A796-FBB11031C2B7}" presName="tx3" presStyleLbl="revTx" presStyleIdx="9" presStyleCnt="11" custLinFactNeighborX="-25364" custLinFactNeighborY="-7014"/>
      <dgm:spPr/>
      <dgm:t>
        <a:bodyPr/>
        <a:lstStyle/>
        <a:p>
          <a:endParaRPr lang="ru-RU"/>
        </a:p>
      </dgm:t>
    </dgm:pt>
    <dgm:pt modelId="{4937EE28-211B-48D8-90E2-F90667669066}" type="pres">
      <dgm:prSet presAssocID="{4BDE45A5-6437-4DFF-A796-FBB11031C2B7}" presName="vert3" presStyleCnt="0"/>
      <dgm:spPr/>
    </dgm:pt>
    <dgm:pt modelId="{7F6C9381-B3D8-4B9C-A9C1-EF742602226A}" type="pres">
      <dgm:prSet presAssocID="{FF77CC6E-7F4E-4413-AB8A-54B1695BAA96}" presName="thinLine2b" presStyleLbl="callout" presStyleIdx="5" presStyleCnt="7"/>
      <dgm:spPr/>
    </dgm:pt>
    <dgm:pt modelId="{2A1387BF-2BC6-4161-B751-44D44F04D6BA}" type="pres">
      <dgm:prSet presAssocID="{FF77CC6E-7F4E-4413-AB8A-54B1695BAA96}" presName="vertSpace2b" presStyleCnt="0"/>
      <dgm:spPr/>
    </dgm:pt>
    <dgm:pt modelId="{25106D85-F8A1-4E34-9590-0E2D7D8F0962}" type="pres">
      <dgm:prSet presAssocID="{5A2E227A-1468-4532-A779-B7CB53C0A714}" presName="horz2" presStyleCnt="0"/>
      <dgm:spPr/>
    </dgm:pt>
    <dgm:pt modelId="{7473170E-9D7B-4971-A8D7-3C12F39D63F9}" type="pres">
      <dgm:prSet presAssocID="{5A2E227A-1468-4532-A779-B7CB53C0A714}" presName="horzSpace2" presStyleCnt="0"/>
      <dgm:spPr/>
    </dgm:pt>
    <dgm:pt modelId="{772C7E76-9A2E-4A04-9BF2-C13A379241D2}" type="pres">
      <dgm:prSet presAssocID="{5A2E227A-1468-4532-A779-B7CB53C0A714}" presName="tx2" presStyleLbl="revTx" presStyleIdx="10" presStyleCnt="11" custScaleX="240290" custScaleY="49212" custLinFactNeighborX="-6005" custLinFactNeighborY="7665"/>
      <dgm:spPr/>
      <dgm:t>
        <a:bodyPr/>
        <a:lstStyle/>
        <a:p>
          <a:endParaRPr lang="ru-RU"/>
        </a:p>
      </dgm:t>
    </dgm:pt>
    <dgm:pt modelId="{1233BE73-95FB-4027-90F8-FDD5E96B1DDB}" type="pres">
      <dgm:prSet presAssocID="{5A2E227A-1468-4532-A779-B7CB53C0A714}" presName="vert2" presStyleCnt="0"/>
      <dgm:spPr/>
    </dgm:pt>
    <dgm:pt modelId="{2B49CD0F-0316-4A91-9739-AE4B8A0CC089}" type="pres">
      <dgm:prSet presAssocID="{5A2E227A-1468-4532-A779-B7CB53C0A714}" presName="thinLine2b" presStyleLbl="callout" presStyleIdx="6" presStyleCnt="7"/>
      <dgm:spPr/>
    </dgm:pt>
    <dgm:pt modelId="{C109046A-DBD8-4DEB-B9EF-EA30EDF07002}" type="pres">
      <dgm:prSet presAssocID="{5A2E227A-1468-4532-A779-B7CB53C0A714}" presName="vertSpace2b" presStyleCnt="0"/>
      <dgm:spPr/>
    </dgm:pt>
  </dgm:ptLst>
  <dgm:cxnLst>
    <dgm:cxn modelId="{83959305-FC6A-427D-9043-4636943FFA6E}" srcId="{3FCEF2CA-D813-4454-8771-B887DB528773}" destId="{9767A9B9-09EC-421C-9954-D49D626A35B6}" srcOrd="1" destOrd="0" parTransId="{2AAD310A-5897-42D8-A441-E878BE8AA604}" sibTransId="{EA58A8C4-C059-49F9-B6B3-2509745BA6A3}"/>
    <dgm:cxn modelId="{72C24A5A-33D0-4FC0-AAD2-56783D903A52}" srcId="{3FCEF2CA-D813-4454-8771-B887DB528773}" destId="{595EED3B-C1A4-409F-A3D5-DF48A2916623}" srcOrd="0" destOrd="0" parTransId="{A187AD0C-74AD-440E-B2A6-5CCE0E4F13AC}" sibTransId="{94BE83E7-A5C2-47F9-A9A7-81C957C8C434}"/>
    <dgm:cxn modelId="{E3FFEBA6-DBB8-40CA-9C4D-C344F30AE255}" type="presOf" srcId="{6EAD183E-A7F0-4E30-A5E4-FA9EB61FD859}" destId="{9DB826AA-9808-4903-B6F5-033B88710420}" srcOrd="0" destOrd="0" presId="urn:microsoft.com/office/officeart/2008/layout/LinedList"/>
    <dgm:cxn modelId="{CF919717-D08D-434F-817C-22A6E814B17E}" srcId="{595EED3B-C1A4-409F-A3D5-DF48A2916623}" destId="{6EAD183E-A7F0-4E30-A5E4-FA9EB61FD859}" srcOrd="2" destOrd="0" parTransId="{64D3EC2D-BBD8-4223-BFE2-9848F9DF2D4C}" sibTransId="{37CBD3C5-6C7C-4550-8700-3B3E66642F51}"/>
    <dgm:cxn modelId="{C7440159-3652-4158-A152-EBAF23D941E0}" type="presOf" srcId="{3FCEF2CA-D813-4454-8771-B887DB528773}" destId="{BC08AAFD-2985-491D-9FC5-27C4DADC0780}" srcOrd="0" destOrd="0" presId="urn:microsoft.com/office/officeart/2008/layout/LinedList"/>
    <dgm:cxn modelId="{1A7BB46A-A916-485D-94C2-D6B345CF613D}" type="presOf" srcId="{20F8140B-8CB9-4D44-8523-E78495F68433}" destId="{816C5BF1-2BF3-4184-B6FD-E986A47D0E3B}" srcOrd="0" destOrd="0" presId="urn:microsoft.com/office/officeart/2008/layout/LinedList"/>
    <dgm:cxn modelId="{2712B233-D485-49EF-9C97-186D2E4F485C}" srcId="{20F8140B-8CB9-4D44-8523-E78495F68433}" destId="{FF77CC6E-7F4E-4413-AB8A-54B1695BAA96}" srcOrd="0" destOrd="0" parTransId="{636E5B74-6FEE-4859-9DC8-B51B19B522BF}" sibTransId="{107CAB88-5BF8-4BAB-8289-B9B2354289EC}"/>
    <dgm:cxn modelId="{4AEB41DC-D251-4589-861B-3D960DB2AC45}" srcId="{595EED3B-C1A4-409F-A3D5-DF48A2916623}" destId="{8E07DBA2-FC71-471A-AE89-1ECC6401D567}" srcOrd="1" destOrd="0" parTransId="{34C3544D-6B2C-478E-A709-16877693D052}" sibTransId="{C1EA0017-7982-4C40-BD52-E266CD9DD4E9}"/>
    <dgm:cxn modelId="{92EB40C7-3056-49B6-A16C-E14B4E205E86}" type="presOf" srcId="{AE3CEACC-3854-48FC-95E5-B861F7F27D2D}" destId="{72AD8BE7-EC5C-445C-89C0-78BC55A7FF8C}" srcOrd="0" destOrd="0" presId="urn:microsoft.com/office/officeart/2008/layout/LinedList"/>
    <dgm:cxn modelId="{AB704958-D584-4073-A85E-ADC7B62CFACE}" type="presOf" srcId="{4DAAC839-C29A-4B3B-BDA7-51AF36148850}" destId="{A5F29C6C-00C7-474F-87CC-E4819471A3F3}" srcOrd="0" destOrd="0" presId="urn:microsoft.com/office/officeart/2008/layout/LinedList"/>
    <dgm:cxn modelId="{470DD72F-8EC9-4FE0-AF0B-C90B9F1D24C8}" srcId="{FF77CC6E-7F4E-4413-AB8A-54B1695BAA96}" destId="{4BDE45A5-6437-4DFF-A796-FBB11031C2B7}" srcOrd="1" destOrd="0" parTransId="{26A35331-72D7-479E-BE3C-EAFAC925AFED}" sibTransId="{65CEA694-3BD9-46B3-8E31-C2DE3AC18A8A}"/>
    <dgm:cxn modelId="{5EE76051-AE9B-43C2-ADD9-AC7A40017492}" srcId="{4DAAC839-C29A-4B3B-BDA7-51AF36148850}" destId="{3FCEF2CA-D813-4454-8771-B887DB528773}" srcOrd="0" destOrd="0" parTransId="{4558D1CB-CEBF-475C-9AD3-86A1DC4A73B0}" sibTransId="{25565010-3DE5-4103-A50C-9AC876F28DC6}"/>
    <dgm:cxn modelId="{35747F26-2A48-4E7C-92AE-5377EE8CA8B6}" srcId="{20F8140B-8CB9-4D44-8523-E78495F68433}" destId="{5A2E227A-1468-4532-A779-B7CB53C0A714}" srcOrd="1" destOrd="0" parTransId="{7B61F7E1-4AC5-4F4B-9FF8-F2D146677FFA}" sibTransId="{597CE1B5-3D92-46F2-BF5F-AEC5F2332589}"/>
    <dgm:cxn modelId="{2DF46B97-BF82-41DB-8669-763E6D014A07}" type="presOf" srcId="{8E07DBA2-FC71-471A-AE89-1ECC6401D567}" destId="{7CB86875-3C39-4490-9F0D-0CBE2C5DC9AF}" srcOrd="0" destOrd="0" presId="urn:microsoft.com/office/officeart/2008/layout/LinedList"/>
    <dgm:cxn modelId="{7FC1C801-CFC0-4998-96CE-7890C353F4C8}" type="presOf" srcId="{595EED3B-C1A4-409F-A3D5-DF48A2916623}" destId="{58669F21-AB85-4021-B06C-EC4B4139CF4E}" srcOrd="0" destOrd="0" presId="urn:microsoft.com/office/officeart/2008/layout/LinedList"/>
    <dgm:cxn modelId="{8A857CAC-208E-496C-92E3-D0F421F1E93E}" srcId="{4DAAC839-C29A-4B3B-BDA7-51AF36148850}" destId="{20F8140B-8CB9-4D44-8523-E78495F68433}" srcOrd="1" destOrd="0" parTransId="{36AD524F-8775-4E1F-AAF4-8BF7037F3867}" sibTransId="{31AFDB8E-A87C-4986-B91E-70E9DFC89261}"/>
    <dgm:cxn modelId="{B98AEBFE-1EC0-4089-8E01-931133490A02}" type="presOf" srcId="{4BDE45A5-6437-4DFF-A796-FBB11031C2B7}" destId="{D546A89B-BEB0-4284-B57E-3B9A6F9E319A}" srcOrd="0" destOrd="0" presId="urn:microsoft.com/office/officeart/2008/layout/LinedList"/>
    <dgm:cxn modelId="{9FA10156-BF30-465E-B0D7-80C400618EA6}" type="presOf" srcId="{FF77CC6E-7F4E-4413-AB8A-54B1695BAA96}" destId="{18745F59-CEC2-4532-879F-7DBBAADAA0EB}" srcOrd="0" destOrd="0" presId="urn:microsoft.com/office/officeart/2008/layout/LinedList"/>
    <dgm:cxn modelId="{1511694D-A262-4A2B-B7C4-BEDB0986714F}" srcId="{595EED3B-C1A4-409F-A3D5-DF48A2916623}" destId="{AE3CEACC-3854-48FC-95E5-B861F7F27D2D}" srcOrd="0" destOrd="0" parTransId="{36BF780E-D3D0-46B3-909A-224B38AF0C15}" sibTransId="{8C8D57E1-16D0-4F06-A3C8-BC5AF41BB05D}"/>
    <dgm:cxn modelId="{01AC81EF-3E76-44C1-B623-4368F19F855E}" type="presOf" srcId="{1C8EA221-9752-4260-AA9A-2FA8DBDA41FC}" destId="{1E3444D1-9E79-41C3-ADEA-CC5C8CA95FFF}" srcOrd="0" destOrd="0" presId="urn:microsoft.com/office/officeart/2008/layout/LinedList"/>
    <dgm:cxn modelId="{754E622C-F80F-4DA2-A5D6-69188EB61265}" type="presOf" srcId="{9767A9B9-09EC-421C-9954-D49D626A35B6}" destId="{6A9FCCB6-581A-4335-A34B-1193154A87BC}" srcOrd="0" destOrd="0" presId="urn:microsoft.com/office/officeart/2008/layout/LinedList"/>
    <dgm:cxn modelId="{D1E14A40-1BD9-4B74-A3C3-21363B783551}" srcId="{FF77CC6E-7F4E-4413-AB8A-54B1695BAA96}" destId="{1C8EA221-9752-4260-AA9A-2FA8DBDA41FC}" srcOrd="0" destOrd="0" parTransId="{A47E6732-6313-4782-B3E9-4E46D7AA6828}" sibTransId="{C8CD765E-C7BA-40B9-AA10-A65996A45AB5}"/>
    <dgm:cxn modelId="{036A8999-C02A-4C8F-8545-6F50FA8EA0FD}" type="presOf" srcId="{5A2E227A-1468-4532-A779-B7CB53C0A714}" destId="{772C7E76-9A2E-4A04-9BF2-C13A379241D2}" srcOrd="0" destOrd="0" presId="urn:microsoft.com/office/officeart/2008/layout/LinedList"/>
    <dgm:cxn modelId="{752F573A-A751-472B-9971-7AEA9C2A5F3F}" type="presParOf" srcId="{A5F29C6C-00C7-474F-87CC-E4819471A3F3}" destId="{17DC9470-7903-4287-AB73-754521F03AFF}" srcOrd="0" destOrd="0" presId="urn:microsoft.com/office/officeart/2008/layout/LinedList"/>
    <dgm:cxn modelId="{11A3CDD8-BBFB-4EEC-8DD4-0F99991593E1}" type="presParOf" srcId="{A5F29C6C-00C7-474F-87CC-E4819471A3F3}" destId="{B3A7350E-C9A1-42B7-876B-FAD4DA379169}" srcOrd="1" destOrd="0" presId="urn:microsoft.com/office/officeart/2008/layout/LinedList"/>
    <dgm:cxn modelId="{1F8D10D7-09A0-45DC-B6C8-62786C3149D9}" type="presParOf" srcId="{B3A7350E-C9A1-42B7-876B-FAD4DA379169}" destId="{BC08AAFD-2985-491D-9FC5-27C4DADC0780}" srcOrd="0" destOrd="0" presId="urn:microsoft.com/office/officeart/2008/layout/LinedList"/>
    <dgm:cxn modelId="{37826FF9-CC0C-4190-8356-7E8D8E798EDA}" type="presParOf" srcId="{B3A7350E-C9A1-42B7-876B-FAD4DA379169}" destId="{27F2C8D8-D855-414E-92EC-4D04F85B4795}" srcOrd="1" destOrd="0" presId="urn:microsoft.com/office/officeart/2008/layout/LinedList"/>
    <dgm:cxn modelId="{7DC19F85-1675-43FC-9B64-2DAC10791034}" type="presParOf" srcId="{27F2C8D8-D855-414E-92EC-4D04F85B4795}" destId="{10746FFD-65CB-42B2-94CA-4B81AA107128}" srcOrd="0" destOrd="0" presId="urn:microsoft.com/office/officeart/2008/layout/LinedList"/>
    <dgm:cxn modelId="{5A59EEEE-79CB-47EF-89A7-EAC81D8A9662}" type="presParOf" srcId="{27F2C8D8-D855-414E-92EC-4D04F85B4795}" destId="{960FDE12-BF99-4187-B66C-C06A8523F96D}" srcOrd="1" destOrd="0" presId="urn:microsoft.com/office/officeart/2008/layout/LinedList"/>
    <dgm:cxn modelId="{E9451605-39F3-4850-A552-94EFCFB532E1}" type="presParOf" srcId="{960FDE12-BF99-4187-B66C-C06A8523F96D}" destId="{150A4C03-308C-4EAB-8FEE-323AB6191D4C}" srcOrd="0" destOrd="0" presId="urn:microsoft.com/office/officeart/2008/layout/LinedList"/>
    <dgm:cxn modelId="{995726DD-8A26-4A73-A73A-4C5077999992}" type="presParOf" srcId="{960FDE12-BF99-4187-B66C-C06A8523F96D}" destId="{58669F21-AB85-4021-B06C-EC4B4139CF4E}" srcOrd="1" destOrd="0" presId="urn:microsoft.com/office/officeart/2008/layout/LinedList"/>
    <dgm:cxn modelId="{450EA2CB-363E-47D4-9980-16D437D946B3}" type="presParOf" srcId="{960FDE12-BF99-4187-B66C-C06A8523F96D}" destId="{DF1703B4-EB4C-43B0-B032-84721A9D5B14}" srcOrd="2" destOrd="0" presId="urn:microsoft.com/office/officeart/2008/layout/LinedList"/>
    <dgm:cxn modelId="{2EE401B9-DCF3-45DE-AE09-D53CAD01FA8D}" type="presParOf" srcId="{DF1703B4-EB4C-43B0-B032-84721A9D5B14}" destId="{3DDDD90E-3384-48CF-B8B2-1CC8C46004D9}" srcOrd="0" destOrd="0" presId="urn:microsoft.com/office/officeart/2008/layout/LinedList"/>
    <dgm:cxn modelId="{8ED347D2-D2EF-4B42-A751-C59D33000883}" type="presParOf" srcId="{3DDDD90E-3384-48CF-B8B2-1CC8C46004D9}" destId="{51A69A6F-7A79-4299-9E79-2505C2977547}" srcOrd="0" destOrd="0" presId="urn:microsoft.com/office/officeart/2008/layout/LinedList"/>
    <dgm:cxn modelId="{D21BF510-85DC-4AE8-98D8-1D70EDA3BE0C}" type="presParOf" srcId="{3DDDD90E-3384-48CF-B8B2-1CC8C46004D9}" destId="{72AD8BE7-EC5C-445C-89C0-78BC55A7FF8C}" srcOrd="1" destOrd="0" presId="urn:microsoft.com/office/officeart/2008/layout/LinedList"/>
    <dgm:cxn modelId="{395A26A5-CDE7-4CAC-8CE9-75C5F6FBC853}" type="presParOf" srcId="{3DDDD90E-3384-48CF-B8B2-1CC8C46004D9}" destId="{7A262763-A948-46F2-BEE8-8C5191E1369F}" srcOrd="2" destOrd="0" presId="urn:microsoft.com/office/officeart/2008/layout/LinedList"/>
    <dgm:cxn modelId="{8F5D68C5-BC17-4F2A-8DA1-CEFF78A2ED0F}" type="presParOf" srcId="{DF1703B4-EB4C-43B0-B032-84721A9D5B14}" destId="{11F1829B-FA0E-4C5C-B4AA-4804B5B5A68E}" srcOrd="1" destOrd="0" presId="urn:microsoft.com/office/officeart/2008/layout/LinedList"/>
    <dgm:cxn modelId="{A584E1D8-612F-4711-A510-729C643D5FAD}" type="presParOf" srcId="{DF1703B4-EB4C-43B0-B032-84721A9D5B14}" destId="{CF7E8CA6-E9E1-48CB-8ADB-D214F5F790A9}" srcOrd="2" destOrd="0" presId="urn:microsoft.com/office/officeart/2008/layout/LinedList"/>
    <dgm:cxn modelId="{C6646122-64CD-4160-8AC3-DC7818D4F222}" type="presParOf" srcId="{CF7E8CA6-E9E1-48CB-8ADB-D214F5F790A9}" destId="{3C7BE15A-7A39-4C1F-88D3-38566AE9267D}" srcOrd="0" destOrd="0" presId="urn:microsoft.com/office/officeart/2008/layout/LinedList"/>
    <dgm:cxn modelId="{372F77DF-CE2A-42FB-A533-53EF7ABB29D5}" type="presParOf" srcId="{CF7E8CA6-E9E1-48CB-8ADB-D214F5F790A9}" destId="{7CB86875-3C39-4490-9F0D-0CBE2C5DC9AF}" srcOrd="1" destOrd="0" presId="urn:microsoft.com/office/officeart/2008/layout/LinedList"/>
    <dgm:cxn modelId="{53A13DD1-2B9F-494C-AB22-3BFFEC075E6E}" type="presParOf" srcId="{CF7E8CA6-E9E1-48CB-8ADB-D214F5F790A9}" destId="{2286488C-87E3-40FA-9FFA-0091FC3F95EA}" srcOrd="2" destOrd="0" presId="urn:microsoft.com/office/officeart/2008/layout/LinedList"/>
    <dgm:cxn modelId="{5FF1CE88-BF59-4839-80D6-3E40BA4548C9}" type="presParOf" srcId="{DF1703B4-EB4C-43B0-B032-84721A9D5B14}" destId="{DEB931E4-8E4F-4D5B-B783-48008E3CF185}" srcOrd="3" destOrd="0" presId="urn:microsoft.com/office/officeart/2008/layout/LinedList"/>
    <dgm:cxn modelId="{F9C17ADE-5E9B-43BC-89AB-117ECC68A31E}" type="presParOf" srcId="{DF1703B4-EB4C-43B0-B032-84721A9D5B14}" destId="{1067C646-32B6-486F-BDD7-7D4D8A596C21}" srcOrd="4" destOrd="0" presId="urn:microsoft.com/office/officeart/2008/layout/LinedList"/>
    <dgm:cxn modelId="{E5B6AF75-C357-41A9-9184-9251F90CCF76}" type="presParOf" srcId="{1067C646-32B6-486F-BDD7-7D4D8A596C21}" destId="{22295E82-8801-4A0C-81BA-934462C7B6DF}" srcOrd="0" destOrd="0" presId="urn:microsoft.com/office/officeart/2008/layout/LinedList"/>
    <dgm:cxn modelId="{FEB99C0E-B568-43AA-9D14-979588300BCC}" type="presParOf" srcId="{1067C646-32B6-486F-BDD7-7D4D8A596C21}" destId="{9DB826AA-9808-4903-B6F5-033B88710420}" srcOrd="1" destOrd="0" presId="urn:microsoft.com/office/officeart/2008/layout/LinedList"/>
    <dgm:cxn modelId="{D6AC36FC-E091-47BD-9B5F-AC2302132D75}" type="presParOf" srcId="{1067C646-32B6-486F-BDD7-7D4D8A596C21}" destId="{E44EB2CF-0BCA-49BF-8595-D0CA3496E859}" srcOrd="2" destOrd="0" presId="urn:microsoft.com/office/officeart/2008/layout/LinedList"/>
    <dgm:cxn modelId="{145BD393-0641-4B4C-ABAF-AA5EB74D721F}" type="presParOf" srcId="{27F2C8D8-D855-414E-92EC-4D04F85B4795}" destId="{A36222A5-22FA-4285-B4ED-B3D70EBB9EE6}" srcOrd="2" destOrd="0" presId="urn:microsoft.com/office/officeart/2008/layout/LinedList"/>
    <dgm:cxn modelId="{E51E33F9-4E92-47C8-BEE0-4E885C45ABE7}" type="presParOf" srcId="{27F2C8D8-D855-414E-92EC-4D04F85B4795}" destId="{44C5D5D2-9BB9-47C0-87E9-E1DA60797CE5}" srcOrd="3" destOrd="0" presId="urn:microsoft.com/office/officeart/2008/layout/LinedList"/>
    <dgm:cxn modelId="{B1D67A7E-215D-459A-BB6A-9F9A7CBB6CF5}" type="presParOf" srcId="{27F2C8D8-D855-414E-92EC-4D04F85B4795}" destId="{812E265C-6E6B-4A57-9F51-548E1FD3400C}" srcOrd="4" destOrd="0" presId="urn:microsoft.com/office/officeart/2008/layout/LinedList"/>
    <dgm:cxn modelId="{F10C68F3-FBF6-460B-A7BE-CCEF1CD6908B}" type="presParOf" srcId="{812E265C-6E6B-4A57-9F51-548E1FD3400C}" destId="{ECBAFE71-B6BF-4F16-8CC2-3CD90DE8CF8F}" srcOrd="0" destOrd="0" presId="urn:microsoft.com/office/officeart/2008/layout/LinedList"/>
    <dgm:cxn modelId="{3C9DE037-5D51-42FC-9375-D9C24013C2DB}" type="presParOf" srcId="{812E265C-6E6B-4A57-9F51-548E1FD3400C}" destId="{6A9FCCB6-581A-4335-A34B-1193154A87BC}" srcOrd="1" destOrd="0" presId="urn:microsoft.com/office/officeart/2008/layout/LinedList"/>
    <dgm:cxn modelId="{9C87C1E8-E242-4235-90E2-FBB82AAA3027}" type="presParOf" srcId="{812E265C-6E6B-4A57-9F51-548E1FD3400C}" destId="{2C83A1D0-0B75-4C70-AA74-07B8FE891FD3}" srcOrd="2" destOrd="0" presId="urn:microsoft.com/office/officeart/2008/layout/LinedList"/>
    <dgm:cxn modelId="{033325AB-CC3E-4B26-97D1-8CADC6EFBF28}" type="presParOf" srcId="{27F2C8D8-D855-414E-92EC-4D04F85B4795}" destId="{6B583C03-516C-417F-B8FB-3596FDB292B9}" srcOrd="5" destOrd="0" presId="urn:microsoft.com/office/officeart/2008/layout/LinedList"/>
    <dgm:cxn modelId="{60492442-A2BB-450D-8A19-A94721A3456B}" type="presParOf" srcId="{27F2C8D8-D855-414E-92EC-4D04F85B4795}" destId="{6EEF3E98-C5E9-432E-A7C4-E4AAE27F3486}" srcOrd="6" destOrd="0" presId="urn:microsoft.com/office/officeart/2008/layout/LinedList"/>
    <dgm:cxn modelId="{669A9EEE-C5EF-4C90-B9FB-8FF140A1A152}" type="presParOf" srcId="{A5F29C6C-00C7-474F-87CC-E4819471A3F3}" destId="{99D05860-4D94-42AB-90F6-E7C3B4159F5A}" srcOrd="2" destOrd="0" presId="urn:microsoft.com/office/officeart/2008/layout/LinedList"/>
    <dgm:cxn modelId="{2C37E06B-B1CE-4D9E-B793-695DA1A4B49E}" type="presParOf" srcId="{A5F29C6C-00C7-474F-87CC-E4819471A3F3}" destId="{D482DB11-9AF8-4C74-8542-77F301DAED64}" srcOrd="3" destOrd="0" presId="urn:microsoft.com/office/officeart/2008/layout/LinedList"/>
    <dgm:cxn modelId="{8A9A04D9-C1F5-4310-87ED-A94152100217}" type="presParOf" srcId="{D482DB11-9AF8-4C74-8542-77F301DAED64}" destId="{816C5BF1-2BF3-4184-B6FD-E986A47D0E3B}" srcOrd="0" destOrd="0" presId="urn:microsoft.com/office/officeart/2008/layout/LinedList"/>
    <dgm:cxn modelId="{20E1423B-4764-42C5-9D93-F54B30146A46}" type="presParOf" srcId="{D482DB11-9AF8-4C74-8542-77F301DAED64}" destId="{FBBD3E97-6E67-4F5F-8C90-1A9E7D557060}" srcOrd="1" destOrd="0" presId="urn:microsoft.com/office/officeart/2008/layout/LinedList"/>
    <dgm:cxn modelId="{AFB643F1-C4C8-4CA6-A119-F55F9C533C7C}" type="presParOf" srcId="{FBBD3E97-6E67-4F5F-8C90-1A9E7D557060}" destId="{ED5872ED-5D87-4256-A04A-222B9DB1E319}" srcOrd="0" destOrd="0" presId="urn:microsoft.com/office/officeart/2008/layout/LinedList"/>
    <dgm:cxn modelId="{2FC8811E-544A-44E0-800B-C4ECD3108678}" type="presParOf" srcId="{FBBD3E97-6E67-4F5F-8C90-1A9E7D557060}" destId="{9E00423E-118F-46B6-813C-95ED8CDB0E22}" srcOrd="1" destOrd="0" presId="urn:microsoft.com/office/officeart/2008/layout/LinedList"/>
    <dgm:cxn modelId="{88472F38-FC92-46D6-85F6-6CDE05340BDE}" type="presParOf" srcId="{9E00423E-118F-46B6-813C-95ED8CDB0E22}" destId="{82030B4F-BE53-45FC-8DD6-F00F15B55597}" srcOrd="0" destOrd="0" presId="urn:microsoft.com/office/officeart/2008/layout/LinedList"/>
    <dgm:cxn modelId="{584D513B-9940-4B7B-9D72-FAAB723EA047}" type="presParOf" srcId="{9E00423E-118F-46B6-813C-95ED8CDB0E22}" destId="{18745F59-CEC2-4532-879F-7DBBAADAA0EB}" srcOrd="1" destOrd="0" presId="urn:microsoft.com/office/officeart/2008/layout/LinedList"/>
    <dgm:cxn modelId="{F69A0C8D-AD25-40EB-96C3-53A18EF478EC}" type="presParOf" srcId="{9E00423E-118F-46B6-813C-95ED8CDB0E22}" destId="{8C476C87-71D1-4454-998C-CAA316FB9265}" srcOrd="2" destOrd="0" presId="urn:microsoft.com/office/officeart/2008/layout/LinedList"/>
    <dgm:cxn modelId="{58947B42-872B-4BD1-A5C9-50BFBB7DE175}" type="presParOf" srcId="{8C476C87-71D1-4454-998C-CAA316FB9265}" destId="{DA638B1A-E9CD-4FBE-90D4-62F99C47DAC0}" srcOrd="0" destOrd="0" presId="urn:microsoft.com/office/officeart/2008/layout/LinedList"/>
    <dgm:cxn modelId="{F0A248F4-80F4-4292-AC5B-974A5884E0ED}" type="presParOf" srcId="{DA638B1A-E9CD-4FBE-90D4-62F99C47DAC0}" destId="{0520251A-323F-4384-B53E-9A79F2842A2F}" srcOrd="0" destOrd="0" presId="urn:microsoft.com/office/officeart/2008/layout/LinedList"/>
    <dgm:cxn modelId="{4BBD3CAE-E555-4CDB-83EA-9AAFBE2E6912}" type="presParOf" srcId="{DA638B1A-E9CD-4FBE-90D4-62F99C47DAC0}" destId="{1E3444D1-9E79-41C3-ADEA-CC5C8CA95FFF}" srcOrd="1" destOrd="0" presId="urn:microsoft.com/office/officeart/2008/layout/LinedList"/>
    <dgm:cxn modelId="{2BA13547-71D6-4C68-84DF-9364A6AE381C}" type="presParOf" srcId="{DA638B1A-E9CD-4FBE-90D4-62F99C47DAC0}" destId="{DC6303A8-6E33-4940-9EF9-9F527F3618DF}" srcOrd="2" destOrd="0" presId="urn:microsoft.com/office/officeart/2008/layout/LinedList"/>
    <dgm:cxn modelId="{2FCE921B-A4FF-49FD-8472-B2726F912BE3}" type="presParOf" srcId="{8C476C87-71D1-4454-998C-CAA316FB9265}" destId="{0BA5F341-63DD-4F65-9F15-3F64D170237B}" srcOrd="1" destOrd="0" presId="urn:microsoft.com/office/officeart/2008/layout/LinedList"/>
    <dgm:cxn modelId="{23DEF9C9-1D0A-400D-A08A-DC207A2F887F}" type="presParOf" srcId="{8C476C87-71D1-4454-998C-CAA316FB9265}" destId="{629CA3D3-3B42-4362-BF95-EECB81DFBBDA}" srcOrd="2" destOrd="0" presId="urn:microsoft.com/office/officeart/2008/layout/LinedList"/>
    <dgm:cxn modelId="{6E3CE1CB-22B6-43CA-9F18-9C87E4457A48}" type="presParOf" srcId="{629CA3D3-3B42-4362-BF95-EECB81DFBBDA}" destId="{3542BEFA-1A39-4706-B329-E278820E1174}" srcOrd="0" destOrd="0" presId="urn:microsoft.com/office/officeart/2008/layout/LinedList"/>
    <dgm:cxn modelId="{AAD508E9-9C6E-4F3A-9047-4916537B3789}" type="presParOf" srcId="{629CA3D3-3B42-4362-BF95-EECB81DFBBDA}" destId="{D546A89B-BEB0-4284-B57E-3B9A6F9E319A}" srcOrd="1" destOrd="0" presId="urn:microsoft.com/office/officeart/2008/layout/LinedList"/>
    <dgm:cxn modelId="{25AFD0FE-5DF4-4147-9A82-28961410C20B}" type="presParOf" srcId="{629CA3D3-3B42-4362-BF95-EECB81DFBBDA}" destId="{4937EE28-211B-48D8-90E2-F90667669066}" srcOrd="2" destOrd="0" presId="urn:microsoft.com/office/officeart/2008/layout/LinedList"/>
    <dgm:cxn modelId="{FAEDCEFA-32B9-4794-82F7-583C44809714}" type="presParOf" srcId="{FBBD3E97-6E67-4F5F-8C90-1A9E7D557060}" destId="{7F6C9381-B3D8-4B9C-A9C1-EF742602226A}" srcOrd="2" destOrd="0" presId="urn:microsoft.com/office/officeart/2008/layout/LinedList"/>
    <dgm:cxn modelId="{3E721F07-B4EA-467D-BABC-37572024ABE8}" type="presParOf" srcId="{FBBD3E97-6E67-4F5F-8C90-1A9E7D557060}" destId="{2A1387BF-2BC6-4161-B751-44D44F04D6BA}" srcOrd="3" destOrd="0" presId="urn:microsoft.com/office/officeart/2008/layout/LinedList"/>
    <dgm:cxn modelId="{1F0021F4-6427-470C-B56A-4C459E3A40DF}" type="presParOf" srcId="{FBBD3E97-6E67-4F5F-8C90-1A9E7D557060}" destId="{25106D85-F8A1-4E34-9590-0E2D7D8F0962}" srcOrd="4" destOrd="0" presId="urn:microsoft.com/office/officeart/2008/layout/LinedList"/>
    <dgm:cxn modelId="{93E526A5-6BDD-4BBC-80C1-82DBBA48B685}" type="presParOf" srcId="{25106D85-F8A1-4E34-9590-0E2D7D8F0962}" destId="{7473170E-9D7B-4971-A8D7-3C12F39D63F9}" srcOrd="0" destOrd="0" presId="urn:microsoft.com/office/officeart/2008/layout/LinedList"/>
    <dgm:cxn modelId="{838EDCCF-347B-4666-B0F6-9770A10C9E34}" type="presParOf" srcId="{25106D85-F8A1-4E34-9590-0E2D7D8F0962}" destId="{772C7E76-9A2E-4A04-9BF2-C13A379241D2}" srcOrd="1" destOrd="0" presId="urn:microsoft.com/office/officeart/2008/layout/LinedList"/>
    <dgm:cxn modelId="{F8931CA3-A331-49DC-8119-264DE0E79CB4}" type="presParOf" srcId="{25106D85-F8A1-4E34-9590-0E2D7D8F0962}" destId="{1233BE73-95FB-4027-90F8-FDD5E96B1DDB}" srcOrd="2" destOrd="0" presId="urn:microsoft.com/office/officeart/2008/layout/LinedList"/>
    <dgm:cxn modelId="{2BF10D10-2BB0-447A-8A58-E7FE58698858}" type="presParOf" srcId="{FBBD3E97-6E67-4F5F-8C90-1A9E7D557060}" destId="{2B49CD0F-0316-4A91-9739-AE4B8A0CC089}" srcOrd="5" destOrd="0" presId="urn:microsoft.com/office/officeart/2008/layout/LinedList"/>
    <dgm:cxn modelId="{A9F3242D-8C99-4E9F-B185-966ABB2294C2}" type="presParOf" srcId="{FBBD3E97-6E67-4F5F-8C90-1A9E7D557060}" destId="{C109046A-DBD8-4DEB-B9EF-EA30EDF07002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287205-171A-4CE9-97BC-E6FFAE336012}" type="doc">
      <dgm:prSet loTypeId="urn:microsoft.com/office/officeart/2008/layout/HalfCircleOrganizationChart#1" loCatId="hierarchy" qsTypeId="urn:microsoft.com/office/officeart/2005/8/quickstyle/simple1" qsCatId="simple" csTypeId="urn:microsoft.com/office/officeart/2005/8/colors/accent1_2" csCatId="accent1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EF9B159D-2C37-41CB-88EC-B3FD7485D233}">
      <dgm:prSet phldrT="[Text]" custT="1"/>
      <dgm:spPr bwMode="auto"/>
      <dgm:t>
        <a:bodyPr/>
        <a:lstStyle/>
        <a:p>
          <a:pPr>
            <a:defRPr/>
          </a:pPr>
          <a:r>
            <a:rPr lang="ru-RU" sz="2800"/>
            <a:t>Система государственной власти в</a:t>
          </a:r>
          <a:br>
            <a:rPr lang="ru-RU" sz="2800"/>
          </a:br>
          <a:r>
            <a:rPr lang="ru-RU" sz="2800"/>
            <a:t> Российской Федерации </a:t>
          </a:r>
          <a:br>
            <a:rPr lang="ru-RU" sz="2800"/>
          </a:br>
          <a:r>
            <a:rPr lang="ru-RU" sz="2000"/>
            <a:t>(ст. 10, 11 Конституции  РФ)</a:t>
          </a:r>
        </a:p>
      </dgm:t>
    </dgm:pt>
    <dgm:pt modelId="{B0FA39AF-3582-4DEA-9BB3-A78784E26E1D}" type="parTrans" cxnId="{204551D0-EB23-471E-BBA6-E551C4E8BACE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58A0895F-F6CF-47E5-8D11-674F6679F387}" type="sibTrans" cxnId="{204551D0-EB23-471E-BBA6-E551C4E8BACE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DFB13549-2310-4F57-93E1-8A6DB2E8D649}" type="asst">
      <dgm:prSet phldrT="[Text]"/>
      <dgm:spPr bwMode="auto"/>
      <dgm:t>
        <a:bodyPr/>
        <a:lstStyle/>
        <a:p>
          <a:pPr>
            <a:defRPr/>
          </a:pPr>
          <a:r>
            <a:rPr lang="ru-RU" b="1">
              <a:solidFill>
                <a:srgbClr val="C00000"/>
              </a:solidFill>
            </a:rPr>
            <a:t>ПРЕЗИДЕНТ РФ  </a:t>
          </a:r>
          <a:br>
            <a:rPr lang="ru-RU" b="1">
              <a:solidFill>
                <a:srgbClr val="C00000"/>
              </a:solidFill>
            </a:rPr>
          </a:br>
          <a:r>
            <a:rPr lang="ru-RU" b="1">
              <a:solidFill>
                <a:srgbClr val="C00000"/>
              </a:solidFill>
            </a:rPr>
            <a:t>является главой государства</a:t>
          </a:r>
          <a:r>
            <a:rPr lang="ru-RU" b="1"/>
            <a:t/>
          </a:r>
          <a:br>
            <a:rPr lang="ru-RU" b="1"/>
          </a:br>
          <a:r>
            <a:rPr lang="ru-RU"/>
            <a:t>не входит непосредственно ни в одну из ветвей власти</a:t>
          </a:r>
        </a:p>
      </dgm:t>
    </dgm:pt>
    <dgm:pt modelId="{7CE54AAF-8B0C-48A7-BE06-D9744189C886}" type="parTrans" cxnId="{90E04855-A709-4B34-9BD0-3DDD6632FFC3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AF2AE264-9003-4C9E-B37C-EE79B3706208}" type="sibTrans" cxnId="{90E04855-A709-4B34-9BD0-3DDD6632FFC3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D99AA8F4-76C0-4554-BB7B-0AB458B4C8AF}">
      <dgm:prSet phldrT="[Text]"/>
      <dgm:spPr bwMode="auto"/>
      <dgm:t>
        <a:bodyPr/>
        <a:lstStyle/>
        <a:p>
          <a:pPr>
            <a:defRPr/>
          </a:pPr>
          <a:r>
            <a:rPr lang="ru-RU" b="1">
              <a:solidFill>
                <a:srgbClr val="C00000"/>
              </a:solidFill>
            </a:rPr>
            <a:t>ЗАКОНОДАТЕЛЬНАЯ </a:t>
          </a:r>
        </a:p>
      </dgm:t>
    </dgm:pt>
    <dgm:pt modelId="{EF331E7A-A8AB-4119-9679-8411CCDB58BB}" type="parTrans" cxnId="{C508CCDB-4FF7-4742-A5FB-4A0FA8D5E83F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B5D74289-D801-434E-8671-D42D6AC55E7B}" type="sibTrans" cxnId="{C508CCDB-4FF7-4742-A5FB-4A0FA8D5E83F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EFDD5016-4F5C-4D87-ABB4-946E49A9C030}">
      <dgm:prSet phldrT="[Text]"/>
      <dgm:spPr bwMode="auto"/>
      <dgm:t>
        <a:bodyPr/>
        <a:lstStyle/>
        <a:p>
          <a:pPr>
            <a:defRPr/>
          </a:pPr>
          <a:r>
            <a:rPr lang="ru-RU" b="1">
              <a:solidFill>
                <a:srgbClr val="C00000"/>
              </a:solidFill>
            </a:rPr>
            <a:t>ИСПОЛНИТЕЛЬНАЯ</a:t>
          </a:r>
        </a:p>
      </dgm:t>
    </dgm:pt>
    <dgm:pt modelId="{CB555244-8580-47B6-8E07-6149D4BAB32E}" type="parTrans" cxnId="{8B893A66-DC1B-4A20-8A48-CD89A399511D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139649FB-486F-47FF-879F-F635EFD9178B}" type="sibTrans" cxnId="{8B893A66-DC1B-4A20-8A48-CD89A399511D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4909B332-E323-4FB7-BD2C-5F2261BAAFB0}">
      <dgm:prSet phldrT="[Text]"/>
      <dgm:spPr bwMode="auto"/>
      <dgm:t>
        <a:bodyPr/>
        <a:lstStyle/>
        <a:p>
          <a:pPr>
            <a:defRPr/>
          </a:pPr>
          <a:r>
            <a:rPr lang="ru-RU" b="1">
              <a:solidFill>
                <a:srgbClr val="C00000"/>
              </a:solidFill>
            </a:rPr>
            <a:t>СУДЕБНАЯ</a:t>
          </a:r>
        </a:p>
      </dgm:t>
    </dgm:pt>
    <dgm:pt modelId="{EC1C41EB-7129-4B1B-898D-887DD9D1FC32}" type="parTrans" cxnId="{38F84CB4-EEF6-426E-8A1D-FF3B48E64DE4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127DD121-7D11-446F-A338-A8214AC3C9AB}" type="sibTrans" cxnId="{38F84CB4-EEF6-426E-8A1D-FF3B48E64DE4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CE6036EA-611D-46E6-A9B1-165789A2F848}" type="pres">
      <dgm:prSet presAssocID="{89287205-171A-4CE9-97BC-E6FFAE33601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6054C74A-EA42-442A-BB04-D590C5CAD65E}" type="pres">
      <dgm:prSet presAssocID="{EF9B159D-2C37-41CB-88EC-B3FD7485D233}" presName="hierRoot1" presStyleCnt="0">
        <dgm:presLayoutVars>
          <dgm:hierBranch val="init"/>
        </dgm:presLayoutVars>
      </dgm:prSet>
      <dgm:spPr bwMode="auto"/>
    </dgm:pt>
    <dgm:pt modelId="{06CE68FB-2164-429D-8226-8C2AABC98FFC}" type="pres">
      <dgm:prSet presAssocID="{EF9B159D-2C37-41CB-88EC-B3FD7485D233}" presName="rootComposite1" presStyleCnt="0"/>
      <dgm:spPr bwMode="auto"/>
    </dgm:pt>
    <dgm:pt modelId="{4D6224AC-3E28-4418-9F05-7DA15B675CC8}" type="pres">
      <dgm:prSet presAssocID="{EF9B159D-2C37-41CB-88EC-B3FD7485D233}" presName="rootText1" presStyleLbl="alignAcc1" presStyleIdx="0" presStyleCnt="0" custScaleX="423679" custLinFactNeighborY="-13477">
        <dgm:presLayoutVars>
          <dgm:chPref val="3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EEEEE7A5-D0C4-42AC-AA13-48A0BDEFE8D8}" type="pres">
      <dgm:prSet presAssocID="{EF9B159D-2C37-41CB-88EC-B3FD7485D233}" presName="topArc1" presStyleLbl="parChTrans1D1" presStyleIdx="0" presStyleCnt="10"/>
      <dgm:spPr bwMode="auto">
        <a:ln>
          <a:noFill/>
        </a:ln>
      </dgm:spPr>
    </dgm:pt>
    <dgm:pt modelId="{DD19145C-3C9A-4FAE-A98A-8B9043E014DA}" type="pres">
      <dgm:prSet presAssocID="{EF9B159D-2C37-41CB-88EC-B3FD7485D233}" presName="bottomArc1" presStyleLbl="parChTrans1D1" presStyleIdx="1" presStyleCnt="10"/>
      <dgm:spPr bwMode="auto">
        <a:ln>
          <a:noFill/>
        </a:ln>
      </dgm:spPr>
    </dgm:pt>
    <dgm:pt modelId="{6E388596-A574-46C7-9218-88A8DBF527DB}" type="pres">
      <dgm:prSet presAssocID="{EF9B159D-2C37-41CB-88EC-B3FD7485D233}" presName="topConnNode1" presStyleLbl="node1" presStyleIdx="0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9FE3BFAB-B681-4143-9905-2672C4703D1B}" type="pres">
      <dgm:prSet presAssocID="{EF9B159D-2C37-41CB-88EC-B3FD7485D233}" presName="hierChild2" presStyleCnt="0"/>
      <dgm:spPr bwMode="auto"/>
    </dgm:pt>
    <dgm:pt modelId="{EFB7DAA5-FFA3-4439-B104-BAAC529A6D27}" type="pres">
      <dgm:prSet presAssocID="{EF331E7A-A8AB-4119-9679-8411CCDB58BB}" presName="Name28" presStyleLbl="parChTrans1D2" presStyleIdx="0" presStyleCnt="4"/>
      <dgm:spPr bwMode="auto"/>
      <dgm:t>
        <a:bodyPr/>
        <a:lstStyle/>
        <a:p>
          <a:pPr>
            <a:defRPr/>
          </a:pPr>
          <a:endParaRPr lang="ru-RU"/>
        </a:p>
      </dgm:t>
    </dgm:pt>
    <dgm:pt modelId="{2C49DE9E-05E4-44CD-85E1-C58FEA765ABC}" type="pres">
      <dgm:prSet presAssocID="{D99AA8F4-76C0-4554-BB7B-0AB458B4C8AF}" presName="hierRoot2" presStyleCnt="0">
        <dgm:presLayoutVars>
          <dgm:hierBranch val="init"/>
        </dgm:presLayoutVars>
      </dgm:prSet>
      <dgm:spPr bwMode="auto"/>
    </dgm:pt>
    <dgm:pt modelId="{1D813C62-BDAF-4673-9F46-45E2DAF28015}" type="pres">
      <dgm:prSet presAssocID="{D99AA8F4-76C0-4554-BB7B-0AB458B4C8AF}" presName="rootComposite2" presStyleCnt="0"/>
      <dgm:spPr bwMode="auto"/>
    </dgm:pt>
    <dgm:pt modelId="{100FF9D4-2276-48AE-9CFA-8548753D9205}" type="pres">
      <dgm:prSet presAssocID="{D99AA8F4-76C0-4554-BB7B-0AB458B4C8AF}" presName="rootText2" presStyleLbl="alignAcc1" presStyleIdx="0" presStyleCnt="0">
        <dgm:presLayoutVars>
          <dgm:chPref val="3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753E2ED7-B8E9-4407-A5B7-F3C3635AC802}" type="pres">
      <dgm:prSet presAssocID="{D99AA8F4-76C0-4554-BB7B-0AB458B4C8AF}" presName="topArc2" presStyleLbl="parChTrans1D1" presStyleIdx="2" presStyleCnt="10"/>
      <dgm:spPr bwMode="auto">
        <a:ln>
          <a:noFill/>
        </a:ln>
      </dgm:spPr>
    </dgm:pt>
    <dgm:pt modelId="{70610F5C-8033-4DC4-BF1E-81F45B369DE2}" type="pres">
      <dgm:prSet presAssocID="{D99AA8F4-76C0-4554-BB7B-0AB458B4C8AF}" presName="bottomArc2" presStyleLbl="parChTrans1D1" presStyleIdx="3" presStyleCnt="10"/>
      <dgm:spPr bwMode="auto">
        <a:ln>
          <a:noFill/>
        </a:ln>
      </dgm:spPr>
    </dgm:pt>
    <dgm:pt modelId="{B14F72C0-E698-4C6A-ACA5-4C986C4201E7}" type="pres">
      <dgm:prSet presAssocID="{D99AA8F4-76C0-4554-BB7B-0AB458B4C8AF}" presName="topConnNode2" presStyleLbl="node2" presStyleIdx="0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4C361917-0646-4C9A-BB11-AE56E53B5CA9}" type="pres">
      <dgm:prSet presAssocID="{D99AA8F4-76C0-4554-BB7B-0AB458B4C8AF}" presName="hierChild4" presStyleCnt="0"/>
      <dgm:spPr bwMode="auto"/>
    </dgm:pt>
    <dgm:pt modelId="{56847A65-C45C-4AFF-8F17-0561E23BBB30}" type="pres">
      <dgm:prSet presAssocID="{D99AA8F4-76C0-4554-BB7B-0AB458B4C8AF}" presName="hierChild5" presStyleCnt="0"/>
      <dgm:spPr bwMode="auto"/>
    </dgm:pt>
    <dgm:pt modelId="{A8BA7C28-5170-49C3-90FD-CACEEB5E3264}" type="pres">
      <dgm:prSet presAssocID="{CB555244-8580-47B6-8E07-6149D4BAB32E}" presName="Name28" presStyleLbl="parChTrans1D2" presStyleIdx="1" presStyleCnt="4"/>
      <dgm:spPr bwMode="auto"/>
      <dgm:t>
        <a:bodyPr/>
        <a:lstStyle/>
        <a:p>
          <a:pPr>
            <a:defRPr/>
          </a:pPr>
          <a:endParaRPr lang="ru-RU"/>
        </a:p>
      </dgm:t>
    </dgm:pt>
    <dgm:pt modelId="{4A86CBB1-6F1A-4543-A909-C04C2D34DB44}" type="pres">
      <dgm:prSet presAssocID="{EFDD5016-4F5C-4D87-ABB4-946E49A9C030}" presName="hierRoot2" presStyleCnt="0">
        <dgm:presLayoutVars>
          <dgm:hierBranch val="init"/>
        </dgm:presLayoutVars>
      </dgm:prSet>
      <dgm:spPr bwMode="auto"/>
    </dgm:pt>
    <dgm:pt modelId="{65A76677-4F3F-4AE3-864A-FD0EDEEEECE5}" type="pres">
      <dgm:prSet presAssocID="{EFDD5016-4F5C-4D87-ABB4-946E49A9C030}" presName="rootComposite2" presStyleCnt="0"/>
      <dgm:spPr bwMode="auto"/>
    </dgm:pt>
    <dgm:pt modelId="{2B450985-1D21-4200-8473-C475930FF872}" type="pres">
      <dgm:prSet presAssocID="{EFDD5016-4F5C-4D87-ABB4-946E49A9C030}" presName="rootText2" presStyleLbl="alignAcc1" presStyleIdx="0" presStyleCnt="0">
        <dgm:presLayoutVars>
          <dgm:chPref val="3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150D862C-0C78-4EFC-9E8F-7E09B3549855}" type="pres">
      <dgm:prSet presAssocID="{EFDD5016-4F5C-4D87-ABB4-946E49A9C030}" presName="topArc2" presStyleLbl="parChTrans1D1" presStyleIdx="4" presStyleCnt="10"/>
      <dgm:spPr bwMode="auto">
        <a:ln>
          <a:noFill/>
        </a:ln>
      </dgm:spPr>
    </dgm:pt>
    <dgm:pt modelId="{A3808E56-B7EF-4CC4-8349-138D5EC11807}" type="pres">
      <dgm:prSet presAssocID="{EFDD5016-4F5C-4D87-ABB4-946E49A9C030}" presName="bottomArc2" presStyleLbl="parChTrans1D1" presStyleIdx="5" presStyleCnt="10"/>
      <dgm:spPr bwMode="auto">
        <a:ln>
          <a:noFill/>
        </a:ln>
      </dgm:spPr>
    </dgm:pt>
    <dgm:pt modelId="{D11F59A4-5AA6-4763-A12C-8DB0DF26CEEB}" type="pres">
      <dgm:prSet presAssocID="{EFDD5016-4F5C-4D87-ABB4-946E49A9C030}" presName="topConnNode2" presStyleLbl="node2" presStyleIdx="0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AF7E1448-46FA-4AC3-8ED3-3EC80AACCFB7}" type="pres">
      <dgm:prSet presAssocID="{EFDD5016-4F5C-4D87-ABB4-946E49A9C030}" presName="hierChild4" presStyleCnt="0"/>
      <dgm:spPr bwMode="auto"/>
    </dgm:pt>
    <dgm:pt modelId="{F8278F49-6B68-4244-9A43-3A451E032A37}" type="pres">
      <dgm:prSet presAssocID="{EFDD5016-4F5C-4D87-ABB4-946E49A9C030}" presName="hierChild5" presStyleCnt="0"/>
      <dgm:spPr bwMode="auto"/>
    </dgm:pt>
    <dgm:pt modelId="{5BD5DEB1-1E8F-42AB-A9BC-EF0E124E1A15}" type="pres">
      <dgm:prSet presAssocID="{EC1C41EB-7129-4B1B-898D-887DD9D1FC32}" presName="Name28" presStyleLbl="parChTrans1D2" presStyleIdx="2" presStyleCnt="4"/>
      <dgm:spPr bwMode="auto"/>
      <dgm:t>
        <a:bodyPr/>
        <a:lstStyle/>
        <a:p>
          <a:pPr>
            <a:defRPr/>
          </a:pPr>
          <a:endParaRPr lang="ru-RU"/>
        </a:p>
      </dgm:t>
    </dgm:pt>
    <dgm:pt modelId="{64645802-3891-4185-8ABA-854269C63784}" type="pres">
      <dgm:prSet presAssocID="{4909B332-E323-4FB7-BD2C-5F2261BAAFB0}" presName="hierRoot2" presStyleCnt="0">
        <dgm:presLayoutVars>
          <dgm:hierBranch val="init"/>
        </dgm:presLayoutVars>
      </dgm:prSet>
      <dgm:spPr bwMode="auto"/>
    </dgm:pt>
    <dgm:pt modelId="{BD214260-AECA-4AD9-B6A3-98D3324F41B9}" type="pres">
      <dgm:prSet presAssocID="{4909B332-E323-4FB7-BD2C-5F2261BAAFB0}" presName="rootComposite2" presStyleCnt="0"/>
      <dgm:spPr bwMode="auto"/>
    </dgm:pt>
    <dgm:pt modelId="{C6DDE548-431F-43D7-9E99-39030B538276}" type="pres">
      <dgm:prSet presAssocID="{4909B332-E323-4FB7-BD2C-5F2261BAAFB0}" presName="rootText2" presStyleLbl="alignAcc1" presStyleIdx="0" presStyleCnt="0">
        <dgm:presLayoutVars>
          <dgm:chPref val="3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F6300558-1C88-40F7-8CCA-BDFDEFDA28FF}" type="pres">
      <dgm:prSet presAssocID="{4909B332-E323-4FB7-BD2C-5F2261BAAFB0}" presName="topArc2" presStyleLbl="parChTrans1D1" presStyleIdx="6" presStyleCnt="10"/>
      <dgm:spPr bwMode="auto">
        <a:ln>
          <a:noFill/>
        </a:ln>
      </dgm:spPr>
    </dgm:pt>
    <dgm:pt modelId="{F08D256D-E4F5-465F-843F-E9FAC52A34A4}" type="pres">
      <dgm:prSet presAssocID="{4909B332-E323-4FB7-BD2C-5F2261BAAFB0}" presName="bottomArc2" presStyleLbl="parChTrans1D1" presStyleIdx="7" presStyleCnt="10"/>
      <dgm:spPr bwMode="auto">
        <a:ln>
          <a:noFill/>
        </a:ln>
      </dgm:spPr>
    </dgm:pt>
    <dgm:pt modelId="{7A7AE5F5-EE62-40D5-8815-5A30B5E661C3}" type="pres">
      <dgm:prSet presAssocID="{4909B332-E323-4FB7-BD2C-5F2261BAAFB0}" presName="topConnNode2" presStyleLbl="node2" presStyleIdx="0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3D849E91-6834-489D-9328-F01F6EB1D01A}" type="pres">
      <dgm:prSet presAssocID="{4909B332-E323-4FB7-BD2C-5F2261BAAFB0}" presName="hierChild4" presStyleCnt="0"/>
      <dgm:spPr bwMode="auto"/>
    </dgm:pt>
    <dgm:pt modelId="{EC474216-A6D9-4948-AFA2-BEE9A1E5B155}" type="pres">
      <dgm:prSet presAssocID="{4909B332-E323-4FB7-BD2C-5F2261BAAFB0}" presName="hierChild5" presStyleCnt="0"/>
      <dgm:spPr bwMode="auto"/>
    </dgm:pt>
    <dgm:pt modelId="{647ECED2-BEB9-4617-B409-02C3A7640551}" type="pres">
      <dgm:prSet presAssocID="{EF9B159D-2C37-41CB-88EC-B3FD7485D233}" presName="hierChild3" presStyleCnt="0"/>
      <dgm:spPr bwMode="auto"/>
    </dgm:pt>
    <dgm:pt modelId="{F4570933-5264-4841-BA3B-671750BBA8F0}" type="pres">
      <dgm:prSet presAssocID="{7CE54AAF-8B0C-48A7-BE06-D9744189C886}" presName="Name101" presStyleLbl="parChTrans1D2" presStyleIdx="3" presStyleCnt="4"/>
      <dgm:spPr bwMode="auto"/>
      <dgm:t>
        <a:bodyPr/>
        <a:lstStyle/>
        <a:p>
          <a:pPr>
            <a:defRPr/>
          </a:pPr>
          <a:endParaRPr lang="ru-RU"/>
        </a:p>
      </dgm:t>
    </dgm:pt>
    <dgm:pt modelId="{4F94ED1A-A56A-4E55-8A2A-F43C0B85C7CE}" type="pres">
      <dgm:prSet presAssocID="{DFB13549-2310-4F57-93E1-8A6DB2E8D649}" presName="hierRoot3" presStyleCnt="0">
        <dgm:presLayoutVars>
          <dgm:hierBranch val="init"/>
        </dgm:presLayoutVars>
      </dgm:prSet>
      <dgm:spPr bwMode="auto"/>
    </dgm:pt>
    <dgm:pt modelId="{D4B48583-34AE-4E30-97EB-AACCE63126C3}" type="pres">
      <dgm:prSet presAssocID="{DFB13549-2310-4F57-93E1-8A6DB2E8D649}" presName="rootComposite3" presStyleCnt="0"/>
      <dgm:spPr bwMode="auto"/>
    </dgm:pt>
    <dgm:pt modelId="{6E642457-EC21-490A-A62E-F29E924DA9E2}" type="pres">
      <dgm:prSet presAssocID="{DFB13549-2310-4F57-93E1-8A6DB2E8D649}" presName="rootText3" presStyleLbl="alignAcc1" presStyleIdx="0" presStyleCnt="0" custScaleX="148411" custScaleY="194760" custLinFactNeighborX="-43895" custLinFactNeighborY="-77207">
        <dgm:presLayoutVars>
          <dgm:chPref val="3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E671BDDF-36BE-422E-B6EE-2471C442E838}" type="pres">
      <dgm:prSet presAssocID="{DFB13549-2310-4F57-93E1-8A6DB2E8D649}" presName="topArc3" presStyleLbl="parChTrans1D1" presStyleIdx="8" presStyleCnt="10"/>
      <dgm:spPr bwMode="auto">
        <a:noFill/>
        <a:ln>
          <a:noFill/>
        </a:ln>
      </dgm:spPr>
      <dgm:t>
        <a:bodyPr/>
        <a:lstStyle/>
        <a:p>
          <a:pPr>
            <a:defRPr/>
          </a:pPr>
          <a:endParaRPr lang="ru-RU"/>
        </a:p>
      </dgm:t>
    </dgm:pt>
    <dgm:pt modelId="{163E03E4-A9C5-45A9-BBE6-C8CD930F8449}" type="pres">
      <dgm:prSet presAssocID="{DFB13549-2310-4F57-93E1-8A6DB2E8D649}" presName="bottomArc3" presStyleLbl="parChTrans1D1" presStyleIdx="9" presStyleCnt="10"/>
      <dgm:spPr bwMode="auto">
        <a:ln>
          <a:noFill/>
        </a:ln>
      </dgm:spPr>
    </dgm:pt>
    <dgm:pt modelId="{A6BF4901-A99C-4021-83C1-B28742DA682E}" type="pres">
      <dgm:prSet presAssocID="{DFB13549-2310-4F57-93E1-8A6DB2E8D649}" presName="topConnNode3" presStyleLbl="asst1" presStyleIdx="0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1A4E6A94-96D2-4727-8FC6-D88E981FB27A}" type="pres">
      <dgm:prSet presAssocID="{DFB13549-2310-4F57-93E1-8A6DB2E8D649}" presName="hierChild6" presStyleCnt="0"/>
      <dgm:spPr bwMode="auto"/>
    </dgm:pt>
    <dgm:pt modelId="{213F3E92-1412-4AC1-B0E6-0863A8AE3E8F}" type="pres">
      <dgm:prSet presAssocID="{DFB13549-2310-4F57-93E1-8A6DB2E8D649}" presName="hierChild7" presStyleCnt="0"/>
      <dgm:spPr bwMode="auto"/>
    </dgm:pt>
  </dgm:ptLst>
  <dgm:cxnLst>
    <dgm:cxn modelId="{C508CCDB-4FF7-4742-A5FB-4A0FA8D5E83F}" srcId="{EF9B159D-2C37-41CB-88EC-B3FD7485D233}" destId="{D99AA8F4-76C0-4554-BB7B-0AB458B4C8AF}" srcOrd="1" destOrd="0" parTransId="{EF331E7A-A8AB-4119-9679-8411CCDB58BB}" sibTransId="{B5D74289-D801-434E-8671-D42D6AC55E7B}"/>
    <dgm:cxn modelId="{38F84CB4-EEF6-426E-8A1D-FF3B48E64DE4}" srcId="{EF9B159D-2C37-41CB-88EC-B3FD7485D233}" destId="{4909B332-E323-4FB7-BD2C-5F2261BAAFB0}" srcOrd="3" destOrd="0" parTransId="{EC1C41EB-7129-4B1B-898D-887DD9D1FC32}" sibTransId="{127DD121-7D11-446F-A338-A8214AC3C9AB}"/>
    <dgm:cxn modelId="{90E04855-A709-4B34-9BD0-3DDD6632FFC3}" srcId="{EF9B159D-2C37-41CB-88EC-B3FD7485D233}" destId="{DFB13549-2310-4F57-93E1-8A6DB2E8D649}" srcOrd="0" destOrd="0" parTransId="{7CE54AAF-8B0C-48A7-BE06-D9744189C886}" sibTransId="{AF2AE264-9003-4C9E-B37C-EE79B3706208}"/>
    <dgm:cxn modelId="{1BAAB166-06CD-450C-B440-5A15A128215C}" type="presOf" srcId="{EF331E7A-A8AB-4119-9679-8411CCDB58BB}" destId="{EFB7DAA5-FFA3-4439-B104-BAAC529A6D27}" srcOrd="0" destOrd="0" presId="urn:microsoft.com/office/officeart/2008/layout/HalfCircleOrganizationChart#1"/>
    <dgm:cxn modelId="{12537A3C-EF76-426A-ACB6-87D2A900DC73}" type="presOf" srcId="{D99AA8F4-76C0-4554-BB7B-0AB458B4C8AF}" destId="{100FF9D4-2276-48AE-9CFA-8548753D9205}" srcOrd="0" destOrd="0" presId="urn:microsoft.com/office/officeart/2008/layout/HalfCircleOrganizationChart#1"/>
    <dgm:cxn modelId="{598A83E6-DBE6-4413-9027-3A8F80F79304}" type="presOf" srcId="{DFB13549-2310-4F57-93E1-8A6DB2E8D649}" destId="{6E642457-EC21-490A-A62E-F29E924DA9E2}" srcOrd="0" destOrd="0" presId="urn:microsoft.com/office/officeart/2008/layout/HalfCircleOrganizationChart#1"/>
    <dgm:cxn modelId="{399704C9-E97F-456A-8BE2-BA996A702F24}" type="presOf" srcId="{EFDD5016-4F5C-4D87-ABB4-946E49A9C030}" destId="{2B450985-1D21-4200-8473-C475930FF872}" srcOrd="0" destOrd="0" presId="urn:microsoft.com/office/officeart/2008/layout/HalfCircleOrganizationChart#1"/>
    <dgm:cxn modelId="{793FE5DA-C426-417D-B00C-BB6CE82D74E0}" type="presOf" srcId="{EF9B159D-2C37-41CB-88EC-B3FD7485D233}" destId="{6E388596-A574-46C7-9218-88A8DBF527DB}" srcOrd="1" destOrd="0" presId="urn:microsoft.com/office/officeart/2008/layout/HalfCircleOrganizationChart#1"/>
    <dgm:cxn modelId="{7986B88A-8BBA-4F8B-9929-B2F6D2400A45}" type="presOf" srcId="{CB555244-8580-47B6-8E07-6149D4BAB32E}" destId="{A8BA7C28-5170-49C3-90FD-CACEEB5E3264}" srcOrd="0" destOrd="0" presId="urn:microsoft.com/office/officeart/2008/layout/HalfCircleOrganizationChart#1"/>
    <dgm:cxn modelId="{22A0F9CD-F03C-4E2A-889F-D4835E337784}" type="presOf" srcId="{4909B332-E323-4FB7-BD2C-5F2261BAAFB0}" destId="{C6DDE548-431F-43D7-9E99-39030B538276}" srcOrd="0" destOrd="0" presId="urn:microsoft.com/office/officeart/2008/layout/HalfCircleOrganizationChart#1"/>
    <dgm:cxn modelId="{204551D0-EB23-471E-BBA6-E551C4E8BACE}" srcId="{89287205-171A-4CE9-97BC-E6FFAE336012}" destId="{EF9B159D-2C37-41CB-88EC-B3FD7485D233}" srcOrd="0" destOrd="0" parTransId="{B0FA39AF-3582-4DEA-9BB3-A78784E26E1D}" sibTransId="{58A0895F-F6CF-47E5-8D11-674F6679F387}"/>
    <dgm:cxn modelId="{8B893A66-DC1B-4A20-8A48-CD89A399511D}" srcId="{EF9B159D-2C37-41CB-88EC-B3FD7485D233}" destId="{EFDD5016-4F5C-4D87-ABB4-946E49A9C030}" srcOrd="2" destOrd="0" parTransId="{CB555244-8580-47B6-8E07-6149D4BAB32E}" sibTransId="{139649FB-486F-47FF-879F-F635EFD9178B}"/>
    <dgm:cxn modelId="{D56EDCDD-4300-427F-AE57-62C171E5AFEB}" type="presOf" srcId="{DFB13549-2310-4F57-93E1-8A6DB2E8D649}" destId="{A6BF4901-A99C-4021-83C1-B28742DA682E}" srcOrd="1" destOrd="0" presId="urn:microsoft.com/office/officeart/2008/layout/HalfCircleOrganizationChart#1"/>
    <dgm:cxn modelId="{2BA0D8F9-D519-4122-ACFC-8166E80ED3AE}" type="presOf" srcId="{EC1C41EB-7129-4B1B-898D-887DD9D1FC32}" destId="{5BD5DEB1-1E8F-42AB-A9BC-EF0E124E1A15}" srcOrd="0" destOrd="0" presId="urn:microsoft.com/office/officeart/2008/layout/HalfCircleOrganizationChart#1"/>
    <dgm:cxn modelId="{70402B39-D3F1-403E-BF35-E89C83E65C71}" type="presOf" srcId="{EFDD5016-4F5C-4D87-ABB4-946E49A9C030}" destId="{D11F59A4-5AA6-4763-A12C-8DB0DF26CEEB}" srcOrd="1" destOrd="0" presId="urn:microsoft.com/office/officeart/2008/layout/HalfCircleOrganizationChart#1"/>
    <dgm:cxn modelId="{D1D9B587-9D86-47E9-ABE3-EAA46BD07183}" type="presOf" srcId="{EF9B159D-2C37-41CB-88EC-B3FD7485D233}" destId="{4D6224AC-3E28-4418-9F05-7DA15B675CC8}" srcOrd="0" destOrd="0" presId="urn:microsoft.com/office/officeart/2008/layout/HalfCircleOrganizationChart#1"/>
    <dgm:cxn modelId="{4B51D855-6A2B-4CA0-9538-B771F0ED8F48}" type="presOf" srcId="{7CE54AAF-8B0C-48A7-BE06-D9744189C886}" destId="{F4570933-5264-4841-BA3B-671750BBA8F0}" srcOrd="0" destOrd="0" presId="urn:microsoft.com/office/officeart/2008/layout/HalfCircleOrganizationChart#1"/>
    <dgm:cxn modelId="{2B17BFD3-F9AF-4DBE-869D-DE4909C999E2}" type="presOf" srcId="{89287205-171A-4CE9-97BC-E6FFAE336012}" destId="{CE6036EA-611D-46E6-A9B1-165789A2F848}" srcOrd="0" destOrd="0" presId="urn:microsoft.com/office/officeart/2008/layout/HalfCircleOrganizationChart#1"/>
    <dgm:cxn modelId="{79049D36-CE06-4125-B222-AC1C23491DC6}" type="presOf" srcId="{4909B332-E323-4FB7-BD2C-5F2261BAAFB0}" destId="{7A7AE5F5-EE62-40D5-8815-5A30B5E661C3}" srcOrd="1" destOrd="0" presId="urn:microsoft.com/office/officeart/2008/layout/HalfCircleOrganizationChart#1"/>
    <dgm:cxn modelId="{D4FCFF83-70CD-47F5-857F-E1FDE07C035B}" type="presOf" srcId="{D99AA8F4-76C0-4554-BB7B-0AB458B4C8AF}" destId="{B14F72C0-E698-4C6A-ACA5-4C986C4201E7}" srcOrd="1" destOrd="0" presId="urn:microsoft.com/office/officeart/2008/layout/HalfCircleOrganizationChart#1"/>
    <dgm:cxn modelId="{0FF11E66-3C88-45BD-A8E6-3472386D3ABD}" type="presParOf" srcId="{CE6036EA-611D-46E6-A9B1-165789A2F848}" destId="{6054C74A-EA42-442A-BB04-D590C5CAD65E}" srcOrd="0" destOrd="0" presId="urn:microsoft.com/office/officeart/2008/layout/HalfCircleOrganizationChart#1"/>
    <dgm:cxn modelId="{0E318B0C-945C-4905-AE57-A2810783071C}" type="presParOf" srcId="{6054C74A-EA42-442A-BB04-D590C5CAD65E}" destId="{06CE68FB-2164-429D-8226-8C2AABC98FFC}" srcOrd="0" destOrd="0" presId="urn:microsoft.com/office/officeart/2008/layout/HalfCircleOrganizationChart#1"/>
    <dgm:cxn modelId="{EB64C454-BEA6-4B9B-A68F-5C74AAFFC0D3}" type="presParOf" srcId="{06CE68FB-2164-429D-8226-8C2AABC98FFC}" destId="{4D6224AC-3E28-4418-9F05-7DA15B675CC8}" srcOrd="0" destOrd="0" presId="urn:microsoft.com/office/officeart/2008/layout/HalfCircleOrganizationChart#1"/>
    <dgm:cxn modelId="{0913DEC8-816E-4266-AB48-44B4C40EDF2B}" type="presParOf" srcId="{06CE68FB-2164-429D-8226-8C2AABC98FFC}" destId="{EEEEE7A5-D0C4-42AC-AA13-48A0BDEFE8D8}" srcOrd="1" destOrd="0" presId="urn:microsoft.com/office/officeart/2008/layout/HalfCircleOrganizationChart#1"/>
    <dgm:cxn modelId="{265C0B73-0A8B-43EE-B8F8-E0CCDE61704B}" type="presParOf" srcId="{06CE68FB-2164-429D-8226-8C2AABC98FFC}" destId="{DD19145C-3C9A-4FAE-A98A-8B9043E014DA}" srcOrd="2" destOrd="0" presId="urn:microsoft.com/office/officeart/2008/layout/HalfCircleOrganizationChart#1"/>
    <dgm:cxn modelId="{8DF1A4A5-EF11-4CD2-8EB3-F49E4376C8C2}" type="presParOf" srcId="{06CE68FB-2164-429D-8226-8C2AABC98FFC}" destId="{6E388596-A574-46C7-9218-88A8DBF527DB}" srcOrd="3" destOrd="0" presId="urn:microsoft.com/office/officeart/2008/layout/HalfCircleOrganizationChart#1"/>
    <dgm:cxn modelId="{9A7C190F-0058-40B9-BD81-8353541FF1A5}" type="presParOf" srcId="{6054C74A-EA42-442A-BB04-D590C5CAD65E}" destId="{9FE3BFAB-B681-4143-9905-2672C4703D1B}" srcOrd="1" destOrd="0" presId="urn:microsoft.com/office/officeart/2008/layout/HalfCircleOrganizationChart#1"/>
    <dgm:cxn modelId="{7E087191-1A06-44E8-8BBD-B1E65B8BAB4A}" type="presParOf" srcId="{9FE3BFAB-B681-4143-9905-2672C4703D1B}" destId="{EFB7DAA5-FFA3-4439-B104-BAAC529A6D27}" srcOrd="0" destOrd="0" presId="urn:microsoft.com/office/officeart/2008/layout/HalfCircleOrganizationChart#1"/>
    <dgm:cxn modelId="{01AF8CFE-836F-47B5-8B0F-E42258D4155F}" type="presParOf" srcId="{9FE3BFAB-B681-4143-9905-2672C4703D1B}" destId="{2C49DE9E-05E4-44CD-85E1-C58FEA765ABC}" srcOrd="1" destOrd="0" presId="urn:microsoft.com/office/officeart/2008/layout/HalfCircleOrganizationChart#1"/>
    <dgm:cxn modelId="{60B2D7D8-BC4C-4242-86E2-51EE17B03BC7}" type="presParOf" srcId="{2C49DE9E-05E4-44CD-85E1-C58FEA765ABC}" destId="{1D813C62-BDAF-4673-9F46-45E2DAF28015}" srcOrd="0" destOrd="0" presId="urn:microsoft.com/office/officeart/2008/layout/HalfCircleOrganizationChart#1"/>
    <dgm:cxn modelId="{08CB5FAD-ECAA-481C-AF22-92DD83F7D309}" type="presParOf" srcId="{1D813C62-BDAF-4673-9F46-45E2DAF28015}" destId="{100FF9D4-2276-48AE-9CFA-8548753D9205}" srcOrd="0" destOrd="0" presId="urn:microsoft.com/office/officeart/2008/layout/HalfCircleOrganizationChart#1"/>
    <dgm:cxn modelId="{84AB4AE1-8FF4-4EB8-B173-FBD2ACBB8BC4}" type="presParOf" srcId="{1D813C62-BDAF-4673-9F46-45E2DAF28015}" destId="{753E2ED7-B8E9-4407-A5B7-F3C3635AC802}" srcOrd="1" destOrd="0" presId="urn:microsoft.com/office/officeart/2008/layout/HalfCircleOrganizationChart#1"/>
    <dgm:cxn modelId="{7CFC0EA5-C578-499B-B4E2-9DDE89CBB5AF}" type="presParOf" srcId="{1D813C62-BDAF-4673-9F46-45E2DAF28015}" destId="{70610F5C-8033-4DC4-BF1E-81F45B369DE2}" srcOrd="2" destOrd="0" presId="urn:microsoft.com/office/officeart/2008/layout/HalfCircleOrganizationChart#1"/>
    <dgm:cxn modelId="{F018B55B-6CE9-47FF-AD6C-72293EAC1639}" type="presParOf" srcId="{1D813C62-BDAF-4673-9F46-45E2DAF28015}" destId="{B14F72C0-E698-4C6A-ACA5-4C986C4201E7}" srcOrd="3" destOrd="0" presId="urn:microsoft.com/office/officeart/2008/layout/HalfCircleOrganizationChart#1"/>
    <dgm:cxn modelId="{0A195374-7482-4F53-87AB-7F8A062B0363}" type="presParOf" srcId="{2C49DE9E-05E4-44CD-85E1-C58FEA765ABC}" destId="{4C361917-0646-4C9A-BB11-AE56E53B5CA9}" srcOrd="1" destOrd="0" presId="urn:microsoft.com/office/officeart/2008/layout/HalfCircleOrganizationChart#1"/>
    <dgm:cxn modelId="{BB54812F-EF0A-4D48-A467-332D7DC209B0}" type="presParOf" srcId="{2C49DE9E-05E4-44CD-85E1-C58FEA765ABC}" destId="{56847A65-C45C-4AFF-8F17-0561E23BBB30}" srcOrd="2" destOrd="0" presId="urn:microsoft.com/office/officeart/2008/layout/HalfCircleOrganizationChart#1"/>
    <dgm:cxn modelId="{9819DE4D-1BBF-4D22-9D75-529050C4D9BF}" type="presParOf" srcId="{9FE3BFAB-B681-4143-9905-2672C4703D1B}" destId="{A8BA7C28-5170-49C3-90FD-CACEEB5E3264}" srcOrd="2" destOrd="0" presId="urn:microsoft.com/office/officeart/2008/layout/HalfCircleOrganizationChart#1"/>
    <dgm:cxn modelId="{854703AC-F0CF-40D7-8C70-3079FEFA1768}" type="presParOf" srcId="{9FE3BFAB-B681-4143-9905-2672C4703D1B}" destId="{4A86CBB1-6F1A-4543-A909-C04C2D34DB44}" srcOrd="3" destOrd="0" presId="urn:microsoft.com/office/officeart/2008/layout/HalfCircleOrganizationChart#1"/>
    <dgm:cxn modelId="{C3BCDB55-B825-436C-905A-A510D235C028}" type="presParOf" srcId="{4A86CBB1-6F1A-4543-A909-C04C2D34DB44}" destId="{65A76677-4F3F-4AE3-864A-FD0EDEEEECE5}" srcOrd="0" destOrd="0" presId="urn:microsoft.com/office/officeart/2008/layout/HalfCircleOrganizationChart#1"/>
    <dgm:cxn modelId="{B5DA27E0-AC3F-40D9-B14A-14EA6400AA17}" type="presParOf" srcId="{65A76677-4F3F-4AE3-864A-FD0EDEEEECE5}" destId="{2B450985-1D21-4200-8473-C475930FF872}" srcOrd="0" destOrd="0" presId="urn:microsoft.com/office/officeart/2008/layout/HalfCircleOrganizationChart#1"/>
    <dgm:cxn modelId="{C6AF8771-00E2-44A6-BDB7-1D0BD402EC64}" type="presParOf" srcId="{65A76677-4F3F-4AE3-864A-FD0EDEEEECE5}" destId="{150D862C-0C78-4EFC-9E8F-7E09B3549855}" srcOrd="1" destOrd="0" presId="urn:microsoft.com/office/officeart/2008/layout/HalfCircleOrganizationChart#1"/>
    <dgm:cxn modelId="{6D5FE975-4146-4FF4-BC26-5242C95C6AEE}" type="presParOf" srcId="{65A76677-4F3F-4AE3-864A-FD0EDEEEECE5}" destId="{A3808E56-B7EF-4CC4-8349-138D5EC11807}" srcOrd="2" destOrd="0" presId="urn:microsoft.com/office/officeart/2008/layout/HalfCircleOrganizationChart#1"/>
    <dgm:cxn modelId="{9CA75F7B-6896-45C5-83BE-8BAAFA670E38}" type="presParOf" srcId="{65A76677-4F3F-4AE3-864A-FD0EDEEEECE5}" destId="{D11F59A4-5AA6-4763-A12C-8DB0DF26CEEB}" srcOrd="3" destOrd="0" presId="urn:microsoft.com/office/officeart/2008/layout/HalfCircleOrganizationChart#1"/>
    <dgm:cxn modelId="{4742882B-4878-4FE4-955F-828BFDA6B478}" type="presParOf" srcId="{4A86CBB1-6F1A-4543-A909-C04C2D34DB44}" destId="{AF7E1448-46FA-4AC3-8ED3-3EC80AACCFB7}" srcOrd="1" destOrd="0" presId="urn:microsoft.com/office/officeart/2008/layout/HalfCircleOrganizationChart#1"/>
    <dgm:cxn modelId="{8381EFAC-3F1B-41F0-87D6-0B923C13B05C}" type="presParOf" srcId="{4A86CBB1-6F1A-4543-A909-C04C2D34DB44}" destId="{F8278F49-6B68-4244-9A43-3A451E032A37}" srcOrd="2" destOrd="0" presId="urn:microsoft.com/office/officeart/2008/layout/HalfCircleOrganizationChart#1"/>
    <dgm:cxn modelId="{79AF8D1F-5934-4085-80A1-AB607F2E69E2}" type="presParOf" srcId="{9FE3BFAB-B681-4143-9905-2672C4703D1B}" destId="{5BD5DEB1-1E8F-42AB-A9BC-EF0E124E1A15}" srcOrd="4" destOrd="0" presId="urn:microsoft.com/office/officeart/2008/layout/HalfCircleOrganizationChart#1"/>
    <dgm:cxn modelId="{8E9A2688-7F94-42E2-A5E8-BFD17C686789}" type="presParOf" srcId="{9FE3BFAB-B681-4143-9905-2672C4703D1B}" destId="{64645802-3891-4185-8ABA-854269C63784}" srcOrd="5" destOrd="0" presId="urn:microsoft.com/office/officeart/2008/layout/HalfCircleOrganizationChart#1"/>
    <dgm:cxn modelId="{7A338A26-561F-4A65-BE5E-09E7DE052049}" type="presParOf" srcId="{64645802-3891-4185-8ABA-854269C63784}" destId="{BD214260-AECA-4AD9-B6A3-98D3324F41B9}" srcOrd="0" destOrd="0" presId="urn:microsoft.com/office/officeart/2008/layout/HalfCircleOrganizationChart#1"/>
    <dgm:cxn modelId="{37D89179-61D4-4CE9-AFB7-31E604BCD152}" type="presParOf" srcId="{BD214260-AECA-4AD9-B6A3-98D3324F41B9}" destId="{C6DDE548-431F-43D7-9E99-39030B538276}" srcOrd="0" destOrd="0" presId="urn:microsoft.com/office/officeart/2008/layout/HalfCircleOrganizationChart#1"/>
    <dgm:cxn modelId="{2C0FCBF9-D904-4943-8602-8C97B7A922FB}" type="presParOf" srcId="{BD214260-AECA-4AD9-B6A3-98D3324F41B9}" destId="{F6300558-1C88-40F7-8CCA-BDFDEFDA28FF}" srcOrd="1" destOrd="0" presId="urn:microsoft.com/office/officeart/2008/layout/HalfCircleOrganizationChart#1"/>
    <dgm:cxn modelId="{28EB8186-B4DE-43A0-8FA7-702135D5265A}" type="presParOf" srcId="{BD214260-AECA-4AD9-B6A3-98D3324F41B9}" destId="{F08D256D-E4F5-465F-843F-E9FAC52A34A4}" srcOrd="2" destOrd="0" presId="urn:microsoft.com/office/officeart/2008/layout/HalfCircleOrganizationChart#1"/>
    <dgm:cxn modelId="{720BA4EF-0CFD-401B-8D29-1C66BE67189D}" type="presParOf" srcId="{BD214260-AECA-4AD9-B6A3-98D3324F41B9}" destId="{7A7AE5F5-EE62-40D5-8815-5A30B5E661C3}" srcOrd="3" destOrd="0" presId="urn:microsoft.com/office/officeart/2008/layout/HalfCircleOrganizationChart#1"/>
    <dgm:cxn modelId="{06B57595-E135-46F8-9020-6055339ADD5C}" type="presParOf" srcId="{64645802-3891-4185-8ABA-854269C63784}" destId="{3D849E91-6834-489D-9328-F01F6EB1D01A}" srcOrd="1" destOrd="0" presId="urn:microsoft.com/office/officeart/2008/layout/HalfCircleOrganizationChart#1"/>
    <dgm:cxn modelId="{F666530A-FE47-4B55-8579-472AB09199A8}" type="presParOf" srcId="{64645802-3891-4185-8ABA-854269C63784}" destId="{EC474216-A6D9-4948-AFA2-BEE9A1E5B155}" srcOrd="2" destOrd="0" presId="urn:microsoft.com/office/officeart/2008/layout/HalfCircleOrganizationChart#1"/>
    <dgm:cxn modelId="{BF9D98DE-190A-40AA-B91F-C22FD1AAD7D6}" type="presParOf" srcId="{6054C74A-EA42-442A-BB04-D590C5CAD65E}" destId="{647ECED2-BEB9-4617-B409-02C3A7640551}" srcOrd="2" destOrd="0" presId="urn:microsoft.com/office/officeart/2008/layout/HalfCircleOrganizationChart#1"/>
    <dgm:cxn modelId="{3F048DFF-A9CE-4622-909A-51ED7C8E00D9}" type="presParOf" srcId="{647ECED2-BEB9-4617-B409-02C3A7640551}" destId="{F4570933-5264-4841-BA3B-671750BBA8F0}" srcOrd="0" destOrd="0" presId="urn:microsoft.com/office/officeart/2008/layout/HalfCircleOrganizationChart#1"/>
    <dgm:cxn modelId="{924B7F89-F6D4-4A67-8FCC-3D392C604B8B}" type="presParOf" srcId="{647ECED2-BEB9-4617-B409-02C3A7640551}" destId="{4F94ED1A-A56A-4E55-8A2A-F43C0B85C7CE}" srcOrd="1" destOrd="0" presId="urn:microsoft.com/office/officeart/2008/layout/HalfCircleOrganizationChart#1"/>
    <dgm:cxn modelId="{A6301E80-8F07-4180-A2D8-9232E593E94F}" type="presParOf" srcId="{4F94ED1A-A56A-4E55-8A2A-F43C0B85C7CE}" destId="{D4B48583-34AE-4E30-97EB-AACCE63126C3}" srcOrd="0" destOrd="0" presId="urn:microsoft.com/office/officeart/2008/layout/HalfCircleOrganizationChart#1"/>
    <dgm:cxn modelId="{957996AA-1C8A-4D6C-88FC-0C9F9257481D}" type="presParOf" srcId="{D4B48583-34AE-4E30-97EB-AACCE63126C3}" destId="{6E642457-EC21-490A-A62E-F29E924DA9E2}" srcOrd="0" destOrd="0" presId="urn:microsoft.com/office/officeart/2008/layout/HalfCircleOrganizationChart#1"/>
    <dgm:cxn modelId="{D11FD460-EBA1-4E37-BA75-5DCE394905AD}" type="presParOf" srcId="{D4B48583-34AE-4E30-97EB-AACCE63126C3}" destId="{E671BDDF-36BE-422E-B6EE-2471C442E838}" srcOrd="1" destOrd="0" presId="urn:microsoft.com/office/officeart/2008/layout/HalfCircleOrganizationChart#1"/>
    <dgm:cxn modelId="{AFD7C1D8-43CA-4B48-AE7A-11091D5D5A2A}" type="presParOf" srcId="{D4B48583-34AE-4E30-97EB-AACCE63126C3}" destId="{163E03E4-A9C5-45A9-BBE6-C8CD930F8449}" srcOrd="2" destOrd="0" presId="urn:microsoft.com/office/officeart/2008/layout/HalfCircleOrganizationChart#1"/>
    <dgm:cxn modelId="{FD15A175-3512-47ED-882E-64B2D74EC56C}" type="presParOf" srcId="{D4B48583-34AE-4E30-97EB-AACCE63126C3}" destId="{A6BF4901-A99C-4021-83C1-B28742DA682E}" srcOrd="3" destOrd="0" presId="urn:microsoft.com/office/officeart/2008/layout/HalfCircleOrganizationChart#1"/>
    <dgm:cxn modelId="{CFAB7AFF-EF0B-42FB-8037-83339CFF0A24}" type="presParOf" srcId="{4F94ED1A-A56A-4E55-8A2A-F43C0B85C7CE}" destId="{1A4E6A94-96D2-4727-8FC6-D88E981FB27A}" srcOrd="1" destOrd="0" presId="urn:microsoft.com/office/officeart/2008/layout/HalfCircleOrganizationChart#1"/>
    <dgm:cxn modelId="{BF967AEB-46B9-484C-A8DE-E60F49E2AB41}" type="presParOf" srcId="{4F94ED1A-A56A-4E55-8A2A-F43C0B85C7CE}" destId="{213F3E92-1412-4AC1-B0E6-0863A8AE3E8F}" srcOrd="2" destOrd="0" presId="urn:microsoft.com/office/officeart/2008/layout/HalfCircleOrganizationChar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4DAAC839-C29A-4B3B-BDA7-51AF36148850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ACDE008-730C-4247-A151-74379668AB23}">
      <dgm:prSet custT="1"/>
      <dgm:spPr/>
      <dgm:t>
        <a:bodyPr/>
        <a:lstStyle/>
        <a:p>
          <a:r>
            <a:rPr lang="ru-RU" sz="1800" b="1" dirty="0" smtClean="0">
              <a:solidFill>
                <a:srgbClr val="FF0000"/>
              </a:solidFill>
              <a:latin typeface="Arial Narrow" panose="020B0606020202030204" pitchFamily="34" charset="0"/>
            </a:rPr>
            <a:t>Не допускается нахождение несовершеннолетних:</a:t>
          </a:r>
          <a:endParaRPr lang="ru-RU" sz="1800" b="1" dirty="0">
            <a:solidFill>
              <a:srgbClr val="FF0000"/>
            </a:solidFill>
            <a:latin typeface="Arial Narrow" panose="020B0606020202030204" pitchFamily="34" charset="0"/>
          </a:endParaRPr>
        </a:p>
      </dgm:t>
    </dgm:pt>
    <dgm:pt modelId="{C2C9C599-EABE-43DB-BC5A-2A3A61738AD1}" type="parTrans" cxnId="{B4EACEEF-56DA-40A3-BAA8-113097F40755}">
      <dgm:prSet/>
      <dgm:spPr/>
      <dgm:t>
        <a:bodyPr/>
        <a:lstStyle/>
        <a:p>
          <a:endParaRPr lang="ru-RU" sz="1800">
            <a:latin typeface="Arial Narrow" panose="020B0606020202030204" pitchFamily="34" charset="0"/>
          </a:endParaRPr>
        </a:p>
      </dgm:t>
    </dgm:pt>
    <dgm:pt modelId="{B106C257-D269-4F6D-8A92-D4973140EFCC}" type="sibTrans" cxnId="{B4EACEEF-56DA-40A3-BAA8-113097F40755}">
      <dgm:prSet/>
      <dgm:spPr/>
      <dgm:t>
        <a:bodyPr/>
        <a:lstStyle/>
        <a:p>
          <a:endParaRPr lang="ru-RU" sz="1800">
            <a:latin typeface="Arial Narrow" panose="020B0606020202030204" pitchFamily="34" charset="0"/>
          </a:endParaRPr>
        </a:p>
      </dgm:t>
    </dgm:pt>
    <dgm:pt modelId="{5E24A082-A4F5-49C2-BB35-A85D9DDB7380}">
      <dgm:prSet custT="1"/>
      <dgm:spPr/>
      <dgm:t>
        <a:bodyPr/>
        <a:lstStyle/>
        <a:p>
          <a:r>
            <a:rPr lang="ru-RU" sz="1800" b="1" dirty="0" smtClean="0">
              <a:latin typeface="Arial Narrow" panose="020B0606020202030204" pitchFamily="34" charset="0"/>
            </a:rPr>
            <a:t>1) в общественных местах, нахождение в которых может причинить вред здоровью детей, их физическому, интеллектуальному, психическому, духовному и нравственному развитию </a:t>
          </a:r>
          <a:br>
            <a:rPr lang="ru-RU" sz="1800" b="1" dirty="0" smtClean="0">
              <a:latin typeface="Arial Narrow" panose="020B0606020202030204" pitchFamily="34" charset="0"/>
            </a:rPr>
          </a:br>
          <a:r>
            <a:rPr lang="ru-RU" sz="1800" b="1" dirty="0" smtClean="0">
              <a:solidFill>
                <a:srgbClr val="FF0000"/>
              </a:solidFill>
              <a:latin typeface="Arial Narrow" panose="020B0606020202030204" pitchFamily="34" charset="0"/>
            </a:rPr>
            <a:t>(игорные заведения; пивные бары; кальянные; расселенные дома; чердаки, подвалы, крыши зданий и др.)</a:t>
          </a:r>
          <a:endParaRPr lang="ru-RU" sz="1800" b="1" dirty="0">
            <a:solidFill>
              <a:srgbClr val="FF0000"/>
            </a:solidFill>
            <a:latin typeface="Arial Narrow" panose="020B0606020202030204" pitchFamily="34" charset="0"/>
          </a:endParaRPr>
        </a:p>
      </dgm:t>
    </dgm:pt>
    <dgm:pt modelId="{05798DFE-B775-413D-9616-D3DF259C7590}" type="parTrans" cxnId="{0E7F1698-D8E8-4E6A-8F31-AEF98C1E376D}">
      <dgm:prSet/>
      <dgm:spPr/>
      <dgm:t>
        <a:bodyPr/>
        <a:lstStyle/>
        <a:p>
          <a:endParaRPr lang="ru-RU" sz="1800">
            <a:latin typeface="Arial Narrow" panose="020B0606020202030204" pitchFamily="34" charset="0"/>
          </a:endParaRPr>
        </a:p>
      </dgm:t>
    </dgm:pt>
    <dgm:pt modelId="{F329AFEE-0672-42FC-A23D-2E9DA7704FB5}" type="sibTrans" cxnId="{0E7F1698-D8E8-4E6A-8F31-AEF98C1E376D}">
      <dgm:prSet/>
      <dgm:spPr/>
      <dgm:t>
        <a:bodyPr/>
        <a:lstStyle/>
        <a:p>
          <a:endParaRPr lang="ru-RU" sz="1800">
            <a:latin typeface="Arial Narrow" panose="020B0606020202030204" pitchFamily="34" charset="0"/>
          </a:endParaRPr>
        </a:p>
      </dgm:t>
    </dgm:pt>
    <dgm:pt modelId="{1841AA01-9D06-4B88-AB03-A41C29FB1BD7}">
      <dgm:prSet custT="1"/>
      <dgm:spPr/>
      <dgm:t>
        <a:bodyPr/>
        <a:lstStyle/>
        <a:p>
          <a:r>
            <a:rPr lang="ru-RU" sz="1800" b="1" dirty="0" smtClean="0">
              <a:latin typeface="Arial Narrow" panose="020B0606020202030204" pitchFamily="34" charset="0"/>
            </a:rPr>
            <a:t>2) в общественных местах в ночное время без сопровождения родителей, лиц, их заменяющих, или лиц, осуществляющих мероприятия с участием детей: </a:t>
          </a:r>
          <a:br>
            <a:rPr lang="ru-RU" sz="1800" b="1" dirty="0" smtClean="0">
              <a:latin typeface="Arial Narrow" panose="020B0606020202030204" pitchFamily="34" charset="0"/>
            </a:rPr>
          </a:br>
          <a:r>
            <a:rPr lang="ru-RU" sz="1800" b="1" dirty="0" smtClean="0">
              <a:latin typeface="Arial Narrow" panose="020B0606020202030204" pitchFamily="34" charset="0"/>
            </a:rPr>
            <a:t/>
          </a:r>
          <a:br>
            <a:rPr lang="ru-RU" sz="1800" b="1" dirty="0" smtClean="0">
              <a:latin typeface="Arial Narrow" panose="020B0606020202030204" pitchFamily="34" charset="0"/>
            </a:rPr>
          </a:br>
          <a:r>
            <a:rPr lang="ru-RU" sz="1800" b="1" dirty="0" smtClean="0">
              <a:latin typeface="Arial Narrow" panose="020B0606020202030204" pitchFamily="34" charset="0"/>
            </a:rPr>
            <a:t>а) в возрасте </a:t>
          </a:r>
          <a:r>
            <a:rPr lang="ru-RU" sz="1800" b="1" dirty="0" smtClean="0">
              <a:solidFill>
                <a:srgbClr val="FF0000"/>
              </a:solidFill>
              <a:latin typeface="Arial Narrow" panose="020B0606020202030204" pitchFamily="34" charset="0"/>
            </a:rPr>
            <a:t>до шестнадцати лет </a:t>
          </a:r>
          <a:r>
            <a:rPr lang="ru-RU" sz="1800" b="1" dirty="0" smtClean="0">
              <a:latin typeface="Arial Narrow" panose="020B0606020202030204" pitchFamily="34" charset="0"/>
            </a:rPr>
            <a:t/>
          </a:r>
          <a:br>
            <a:rPr lang="ru-RU" sz="1800" b="1" dirty="0" smtClean="0">
              <a:latin typeface="Arial Narrow" panose="020B0606020202030204" pitchFamily="34" charset="0"/>
            </a:rPr>
          </a:br>
          <a:r>
            <a:rPr lang="ru-RU" sz="1800" b="1" dirty="0" smtClean="0">
              <a:latin typeface="Arial Narrow" panose="020B0606020202030204" pitchFamily="34" charset="0"/>
            </a:rPr>
            <a:t>                  </a:t>
          </a:r>
          <a:r>
            <a:rPr lang="ru-RU" sz="1800" b="1" dirty="0" smtClean="0">
              <a:solidFill>
                <a:srgbClr val="FF0000"/>
              </a:solidFill>
              <a:latin typeface="Arial Narrow" panose="020B0606020202030204" pitchFamily="34" charset="0"/>
            </a:rPr>
            <a:t>- с 22 часов до 6 часов местного времени; </a:t>
          </a:r>
        </a:p>
        <a:p>
          <a:r>
            <a:rPr lang="ru-RU" sz="1800" b="1" dirty="0" smtClean="0">
              <a:solidFill>
                <a:srgbClr val="FF0000"/>
              </a:solidFill>
              <a:latin typeface="Arial Narrow" panose="020B0606020202030204" pitchFamily="34" charset="0"/>
            </a:rPr>
            <a:t/>
          </a:r>
          <a:br>
            <a:rPr lang="ru-RU" sz="1800" b="1" dirty="0" smtClean="0">
              <a:solidFill>
                <a:srgbClr val="FF0000"/>
              </a:solidFill>
              <a:latin typeface="Arial Narrow" panose="020B0606020202030204" pitchFamily="34" charset="0"/>
            </a:rPr>
          </a:br>
          <a:r>
            <a:rPr lang="ru-RU" sz="1800" b="1" dirty="0" smtClean="0">
              <a:latin typeface="Arial Narrow" panose="020B0606020202030204" pitchFamily="34" charset="0"/>
            </a:rPr>
            <a:t>б) в возрасте </a:t>
          </a:r>
          <a:r>
            <a:rPr lang="ru-RU" sz="1800" b="1" dirty="0" smtClean="0">
              <a:solidFill>
                <a:srgbClr val="FF0000"/>
              </a:solidFill>
              <a:latin typeface="Arial Narrow" panose="020B0606020202030204" pitchFamily="34" charset="0"/>
            </a:rPr>
            <a:t>от шестнадцати до восемнадцати лет </a:t>
          </a:r>
          <a:br>
            <a:rPr lang="ru-RU" sz="1800" b="1" dirty="0" smtClean="0">
              <a:solidFill>
                <a:srgbClr val="FF0000"/>
              </a:solidFill>
              <a:latin typeface="Arial Narrow" panose="020B0606020202030204" pitchFamily="34" charset="0"/>
            </a:rPr>
          </a:br>
          <a:r>
            <a:rPr lang="ru-RU" sz="1800" b="1" dirty="0" smtClean="0">
              <a:latin typeface="Arial Narrow" panose="020B0606020202030204" pitchFamily="34" charset="0"/>
            </a:rPr>
            <a:t>                            </a:t>
          </a:r>
          <a:r>
            <a:rPr lang="ru-RU" sz="1800" b="1" dirty="0" smtClean="0">
              <a:solidFill>
                <a:srgbClr val="FF0000"/>
              </a:solidFill>
              <a:latin typeface="Arial Narrow" panose="020B0606020202030204" pitchFamily="34" charset="0"/>
            </a:rPr>
            <a:t>- с 23 часов до 6 часов местного времени</a:t>
          </a:r>
          <a:endParaRPr lang="ru-RU" sz="1800" b="1" dirty="0">
            <a:solidFill>
              <a:srgbClr val="FF0000"/>
            </a:solidFill>
            <a:latin typeface="Arial Narrow" panose="020B0606020202030204" pitchFamily="34" charset="0"/>
          </a:endParaRPr>
        </a:p>
      </dgm:t>
    </dgm:pt>
    <dgm:pt modelId="{BA044925-66C3-46E4-98E1-0DFF86685C59}" type="parTrans" cxnId="{7BA0818C-9B62-4F6F-809A-C570E58ECCFA}">
      <dgm:prSet/>
      <dgm:spPr/>
      <dgm:t>
        <a:bodyPr/>
        <a:lstStyle/>
        <a:p>
          <a:endParaRPr lang="ru-RU" sz="1800">
            <a:latin typeface="Arial Narrow" panose="020B0606020202030204" pitchFamily="34" charset="0"/>
          </a:endParaRPr>
        </a:p>
      </dgm:t>
    </dgm:pt>
    <dgm:pt modelId="{A968A351-8CF1-41CF-8DDF-B6FFAF239D73}" type="sibTrans" cxnId="{7BA0818C-9B62-4F6F-809A-C570E58ECCFA}">
      <dgm:prSet/>
      <dgm:spPr/>
      <dgm:t>
        <a:bodyPr/>
        <a:lstStyle/>
        <a:p>
          <a:endParaRPr lang="ru-RU" sz="1800">
            <a:latin typeface="Arial Narrow" panose="020B0606020202030204" pitchFamily="34" charset="0"/>
          </a:endParaRPr>
        </a:p>
      </dgm:t>
    </dgm:pt>
    <dgm:pt modelId="{38102A58-363D-4454-A75F-C182BC76C1EB}">
      <dgm:prSet custT="1"/>
      <dgm:spPr/>
      <dgm:t>
        <a:bodyPr/>
        <a:lstStyle/>
        <a:p>
          <a:r>
            <a:rPr lang="ru-RU" sz="1800" b="1" dirty="0" smtClean="0">
              <a:latin typeface="Arial Narrow" panose="020B0606020202030204" pitchFamily="34" charset="0"/>
            </a:rPr>
            <a:t>3) </a:t>
          </a:r>
          <a:r>
            <a:rPr lang="ru-RU" sz="1800" b="1" dirty="0" smtClean="0">
              <a:solidFill>
                <a:srgbClr val="FF0000"/>
              </a:solidFill>
              <a:latin typeface="Arial Narrow" panose="020B0606020202030204" pitchFamily="34" charset="0"/>
            </a:rPr>
            <a:t>на водных объектах без сопровождения лиц, достигших возраста восемнадцати лет</a:t>
          </a:r>
          <a:r>
            <a:rPr lang="ru-RU" sz="1800" b="1" dirty="0" smtClean="0">
              <a:latin typeface="Arial Narrow" panose="020B0606020202030204" pitchFamily="34" charset="0"/>
            </a:rPr>
            <a:t>.</a:t>
          </a:r>
          <a:endParaRPr lang="ru-RU" sz="1800" b="1" dirty="0">
            <a:latin typeface="Arial Narrow" panose="020B0606020202030204" pitchFamily="34" charset="0"/>
          </a:endParaRPr>
        </a:p>
      </dgm:t>
    </dgm:pt>
    <dgm:pt modelId="{A80BDA0D-C1CC-4785-ADFD-2C2B2F18EF1A}" type="parTrans" cxnId="{1D7D495B-4F1D-4005-87C4-0C13CA0485D8}">
      <dgm:prSet/>
      <dgm:spPr/>
      <dgm:t>
        <a:bodyPr/>
        <a:lstStyle/>
        <a:p>
          <a:endParaRPr lang="ru-RU" sz="1800">
            <a:latin typeface="Arial Narrow" panose="020B0606020202030204" pitchFamily="34" charset="0"/>
          </a:endParaRPr>
        </a:p>
      </dgm:t>
    </dgm:pt>
    <dgm:pt modelId="{9864EA1E-E828-4AF9-B66F-E877E4BF3D8C}" type="sibTrans" cxnId="{1D7D495B-4F1D-4005-87C4-0C13CA0485D8}">
      <dgm:prSet/>
      <dgm:spPr/>
      <dgm:t>
        <a:bodyPr/>
        <a:lstStyle/>
        <a:p>
          <a:endParaRPr lang="ru-RU" sz="1800">
            <a:latin typeface="Arial Narrow" panose="020B0606020202030204" pitchFamily="34" charset="0"/>
          </a:endParaRPr>
        </a:p>
      </dgm:t>
    </dgm:pt>
    <dgm:pt modelId="{A5F29C6C-00C7-474F-87CC-E4819471A3F3}" type="pres">
      <dgm:prSet presAssocID="{4DAAC839-C29A-4B3B-BDA7-51AF36148850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0B071FF5-47A0-4B02-AA9B-51604C91D0E2}" type="pres">
      <dgm:prSet presAssocID="{6ACDE008-730C-4247-A151-74379668AB23}" presName="thickLine" presStyleLbl="alignNode1" presStyleIdx="0" presStyleCnt="1"/>
      <dgm:spPr/>
    </dgm:pt>
    <dgm:pt modelId="{62181E9D-2612-4EBF-8876-B548D7604C82}" type="pres">
      <dgm:prSet presAssocID="{6ACDE008-730C-4247-A151-74379668AB23}" presName="horz1" presStyleCnt="0"/>
      <dgm:spPr/>
    </dgm:pt>
    <dgm:pt modelId="{A59B4295-FA27-41F5-8FD8-C69D526EF74E}" type="pres">
      <dgm:prSet presAssocID="{6ACDE008-730C-4247-A151-74379668AB23}" presName="tx1" presStyleLbl="revTx" presStyleIdx="0" presStyleCnt="4" custScaleX="571494"/>
      <dgm:spPr/>
      <dgm:t>
        <a:bodyPr/>
        <a:lstStyle/>
        <a:p>
          <a:endParaRPr lang="ru-RU"/>
        </a:p>
      </dgm:t>
    </dgm:pt>
    <dgm:pt modelId="{3335B6CC-A9B2-4901-96B3-288CF5886E7E}" type="pres">
      <dgm:prSet presAssocID="{6ACDE008-730C-4247-A151-74379668AB23}" presName="vert1" presStyleCnt="0"/>
      <dgm:spPr/>
    </dgm:pt>
    <dgm:pt modelId="{CAB4DDE3-42C5-4CD0-86E3-40030EE030A2}" type="pres">
      <dgm:prSet presAssocID="{5E24A082-A4F5-49C2-BB35-A85D9DDB7380}" presName="vertSpace2a" presStyleCnt="0"/>
      <dgm:spPr/>
    </dgm:pt>
    <dgm:pt modelId="{C6B0FF9C-B33E-4825-98BA-6DFF0134D390}" type="pres">
      <dgm:prSet presAssocID="{5E24A082-A4F5-49C2-BB35-A85D9DDB7380}" presName="horz2" presStyleCnt="0"/>
      <dgm:spPr/>
    </dgm:pt>
    <dgm:pt modelId="{BCFA81A2-E4A1-4744-A113-046A53E4031E}" type="pres">
      <dgm:prSet presAssocID="{5E24A082-A4F5-49C2-BB35-A85D9DDB7380}" presName="horzSpace2" presStyleCnt="0"/>
      <dgm:spPr/>
    </dgm:pt>
    <dgm:pt modelId="{0A2F4343-0BB4-4951-8797-31410080D386}" type="pres">
      <dgm:prSet presAssocID="{5E24A082-A4F5-49C2-BB35-A85D9DDB7380}" presName="tx2" presStyleLbl="revTx" presStyleIdx="1" presStyleCnt="4" custScaleX="393275" custScaleY="43078"/>
      <dgm:spPr/>
      <dgm:t>
        <a:bodyPr/>
        <a:lstStyle/>
        <a:p>
          <a:endParaRPr lang="ru-RU"/>
        </a:p>
      </dgm:t>
    </dgm:pt>
    <dgm:pt modelId="{1AD258F8-27D4-4287-ADC2-570FBB706BC4}" type="pres">
      <dgm:prSet presAssocID="{5E24A082-A4F5-49C2-BB35-A85D9DDB7380}" presName="vert2" presStyleCnt="0"/>
      <dgm:spPr/>
    </dgm:pt>
    <dgm:pt modelId="{2647A55E-F9F0-4CA0-8E1B-12573340FC5E}" type="pres">
      <dgm:prSet presAssocID="{5E24A082-A4F5-49C2-BB35-A85D9DDB7380}" presName="thinLine2b" presStyleLbl="callout" presStyleIdx="0" presStyleCnt="3"/>
      <dgm:spPr/>
    </dgm:pt>
    <dgm:pt modelId="{6E984E55-3866-4138-B17C-7CAC2D4D8BB8}" type="pres">
      <dgm:prSet presAssocID="{5E24A082-A4F5-49C2-BB35-A85D9DDB7380}" presName="vertSpace2b" presStyleCnt="0"/>
      <dgm:spPr/>
    </dgm:pt>
    <dgm:pt modelId="{2C06D4EF-56EB-4165-A816-139DB022D9E6}" type="pres">
      <dgm:prSet presAssocID="{1841AA01-9D06-4B88-AB03-A41C29FB1BD7}" presName="horz2" presStyleCnt="0"/>
      <dgm:spPr/>
    </dgm:pt>
    <dgm:pt modelId="{A0EF79C3-82BB-4D00-B449-7B5509F59071}" type="pres">
      <dgm:prSet presAssocID="{1841AA01-9D06-4B88-AB03-A41C29FB1BD7}" presName="horzSpace2" presStyleCnt="0"/>
      <dgm:spPr/>
    </dgm:pt>
    <dgm:pt modelId="{764C691E-2D42-404C-B0EF-CBB0D5F35326}" type="pres">
      <dgm:prSet presAssocID="{1841AA01-9D06-4B88-AB03-A41C29FB1BD7}" presName="tx2" presStyleLbl="revTx" presStyleIdx="2" presStyleCnt="4" custScaleX="413436" custScaleY="68366"/>
      <dgm:spPr/>
      <dgm:t>
        <a:bodyPr/>
        <a:lstStyle/>
        <a:p>
          <a:endParaRPr lang="ru-RU"/>
        </a:p>
      </dgm:t>
    </dgm:pt>
    <dgm:pt modelId="{585B1D2B-575D-4FAB-B166-10DF28FBC58D}" type="pres">
      <dgm:prSet presAssocID="{1841AA01-9D06-4B88-AB03-A41C29FB1BD7}" presName="vert2" presStyleCnt="0"/>
      <dgm:spPr/>
    </dgm:pt>
    <dgm:pt modelId="{CA041D21-A7BA-4516-91BC-2EE4EBB1D440}" type="pres">
      <dgm:prSet presAssocID="{1841AA01-9D06-4B88-AB03-A41C29FB1BD7}" presName="thinLine2b" presStyleLbl="callout" presStyleIdx="1" presStyleCnt="3"/>
      <dgm:spPr/>
    </dgm:pt>
    <dgm:pt modelId="{CB38E8E0-5AC1-4D26-A2FB-22DB7EDD26A8}" type="pres">
      <dgm:prSet presAssocID="{1841AA01-9D06-4B88-AB03-A41C29FB1BD7}" presName="vertSpace2b" presStyleCnt="0"/>
      <dgm:spPr/>
    </dgm:pt>
    <dgm:pt modelId="{43CB154D-7737-4F02-B448-31DDE17046AF}" type="pres">
      <dgm:prSet presAssocID="{38102A58-363D-4454-A75F-C182BC76C1EB}" presName="horz2" presStyleCnt="0"/>
      <dgm:spPr/>
    </dgm:pt>
    <dgm:pt modelId="{58748E4C-0801-4FF3-A177-A1C2EE4091F1}" type="pres">
      <dgm:prSet presAssocID="{38102A58-363D-4454-A75F-C182BC76C1EB}" presName="horzSpace2" presStyleCnt="0"/>
      <dgm:spPr/>
    </dgm:pt>
    <dgm:pt modelId="{06F9ADEE-ADEB-4E43-8330-D3F5AA32B7F9}" type="pres">
      <dgm:prSet presAssocID="{38102A58-363D-4454-A75F-C182BC76C1EB}" presName="tx2" presStyleLbl="revTx" presStyleIdx="3" presStyleCnt="4" custScaleX="376467" custScaleY="22505" custLinFactNeighborX="304" custLinFactNeighborY="-2876"/>
      <dgm:spPr/>
      <dgm:t>
        <a:bodyPr/>
        <a:lstStyle/>
        <a:p>
          <a:endParaRPr lang="ru-RU"/>
        </a:p>
      </dgm:t>
    </dgm:pt>
    <dgm:pt modelId="{210D7CF7-1A1F-45F7-B5B1-6E6638F4E971}" type="pres">
      <dgm:prSet presAssocID="{38102A58-363D-4454-A75F-C182BC76C1EB}" presName="vert2" presStyleCnt="0"/>
      <dgm:spPr/>
    </dgm:pt>
    <dgm:pt modelId="{C8F8C37B-92C4-46FC-A165-934BD981D597}" type="pres">
      <dgm:prSet presAssocID="{38102A58-363D-4454-A75F-C182BC76C1EB}" presName="thinLine2b" presStyleLbl="callout" presStyleIdx="2" presStyleCnt="3"/>
      <dgm:spPr/>
    </dgm:pt>
    <dgm:pt modelId="{76E31F64-8E80-45DB-A0A1-98BBA70439DB}" type="pres">
      <dgm:prSet presAssocID="{38102A58-363D-4454-A75F-C182BC76C1EB}" presName="vertSpace2b" presStyleCnt="0"/>
      <dgm:spPr/>
    </dgm:pt>
  </dgm:ptLst>
  <dgm:cxnLst>
    <dgm:cxn modelId="{F60EAAB0-983D-467F-B7A3-24EDC99DCCB6}" type="presOf" srcId="{5E24A082-A4F5-49C2-BB35-A85D9DDB7380}" destId="{0A2F4343-0BB4-4951-8797-31410080D386}" srcOrd="0" destOrd="0" presId="urn:microsoft.com/office/officeart/2008/layout/LinedList"/>
    <dgm:cxn modelId="{C8BD2AEB-507F-4207-9881-615403909F1D}" type="presOf" srcId="{38102A58-363D-4454-A75F-C182BC76C1EB}" destId="{06F9ADEE-ADEB-4E43-8330-D3F5AA32B7F9}" srcOrd="0" destOrd="0" presId="urn:microsoft.com/office/officeart/2008/layout/LinedList"/>
    <dgm:cxn modelId="{B4EACEEF-56DA-40A3-BAA8-113097F40755}" srcId="{4DAAC839-C29A-4B3B-BDA7-51AF36148850}" destId="{6ACDE008-730C-4247-A151-74379668AB23}" srcOrd="0" destOrd="0" parTransId="{C2C9C599-EABE-43DB-BC5A-2A3A61738AD1}" sibTransId="{B106C257-D269-4F6D-8A92-D4973140EFCC}"/>
    <dgm:cxn modelId="{215C00BF-D3EB-4617-A712-685B4B2CBBBB}" type="presOf" srcId="{4DAAC839-C29A-4B3B-BDA7-51AF36148850}" destId="{A5F29C6C-00C7-474F-87CC-E4819471A3F3}" srcOrd="0" destOrd="0" presId="urn:microsoft.com/office/officeart/2008/layout/LinedList"/>
    <dgm:cxn modelId="{7BA0818C-9B62-4F6F-809A-C570E58ECCFA}" srcId="{6ACDE008-730C-4247-A151-74379668AB23}" destId="{1841AA01-9D06-4B88-AB03-A41C29FB1BD7}" srcOrd="1" destOrd="0" parTransId="{BA044925-66C3-46E4-98E1-0DFF86685C59}" sibTransId="{A968A351-8CF1-41CF-8DDF-B6FFAF239D73}"/>
    <dgm:cxn modelId="{1D7D495B-4F1D-4005-87C4-0C13CA0485D8}" srcId="{6ACDE008-730C-4247-A151-74379668AB23}" destId="{38102A58-363D-4454-A75F-C182BC76C1EB}" srcOrd="2" destOrd="0" parTransId="{A80BDA0D-C1CC-4785-ADFD-2C2B2F18EF1A}" sibTransId="{9864EA1E-E828-4AF9-B66F-E877E4BF3D8C}"/>
    <dgm:cxn modelId="{0E7F1698-D8E8-4E6A-8F31-AEF98C1E376D}" srcId="{6ACDE008-730C-4247-A151-74379668AB23}" destId="{5E24A082-A4F5-49C2-BB35-A85D9DDB7380}" srcOrd="0" destOrd="0" parTransId="{05798DFE-B775-413D-9616-D3DF259C7590}" sibTransId="{F329AFEE-0672-42FC-A23D-2E9DA7704FB5}"/>
    <dgm:cxn modelId="{6ED5EA9E-DD81-4A23-B181-FAC7072E2C3F}" type="presOf" srcId="{6ACDE008-730C-4247-A151-74379668AB23}" destId="{A59B4295-FA27-41F5-8FD8-C69D526EF74E}" srcOrd="0" destOrd="0" presId="urn:microsoft.com/office/officeart/2008/layout/LinedList"/>
    <dgm:cxn modelId="{61E69B64-E851-4471-A72D-A2CF8C61766A}" type="presOf" srcId="{1841AA01-9D06-4B88-AB03-A41C29FB1BD7}" destId="{764C691E-2D42-404C-B0EF-CBB0D5F35326}" srcOrd="0" destOrd="0" presId="urn:microsoft.com/office/officeart/2008/layout/LinedList"/>
    <dgm:cxn modelId="{5B1944FB-AEB6-4EC0-89C0-BBE502933FCF}" type="presParOf" srcId="{A5F29C6C-00C7-474F-87CC-E4819471A3F3}" destId="{0B071FF5-47A0-4B02-AA9B-51604C91D0E2}" srcOrd="0" destOrd="0" presId="urn:microsoft.com/office/officeart/2008/layout/LinedList"/>
    <dgm:cxn modelId="{C4E7862A-B4CD-452A-B7AE-2301DF246BDE}" type="presParOf" srcId="{A5F29C6C-00C7-474F-87CC-E4819471A3F3}" destId="{62181E9D-2612-4EBF-8876-B548D7604C82}" srcOrd="1" destOrd="0" presId="urn:microsoft.com/office/officeart/2008/layout/LinedList"/>
    <dgm:cxn modelId="{F4AA83B2-9EE1-4702-B10F-654407DDB3CA}" type="presParOf" srcId="{62181E9D-2612-4EBF-8876-B548D7604C82}" destId="{A59B4295-FA27-41F5-8FD8-C69D526EF74E}" srcOrd="0" destOrd="0" presId="urn:microsoft.com/office/officeart/2008/layout/LinedList"/>
    <dgm:cxn modelId="{8B455FA0-F032-4B5A-A142-7A8CC920E5E7}" type="presParOf" srcId="{62181E9D-2612-4EBF-8876-B548D7604C82}" destId="{3335B6CC-A9B2-4901-96B3-288CF5886E7E}" srcOrd="1" destOrd="0" presId="urn:microsoft.com/office/officeart/2008/layout/LinedList"/>
    <dgm:cxn modelId="{1C70644D-D6E1-4B86-80B8-E6FCAB40F75C}" type="presParOf" srcId="{3335B6CC-A9B2-4901-96B3-288CF5886E7E}" destId="{CAB4DDE3-42C5-4CD0-86E3-40030EE030A2}" srcOrd="0" destOrd="0" presId="urn:microsoft.com/office/officeart/2008/layout/LinedList"/>
    <dgm:cxn modelId="{ECFE98B9-2516-4151-A769-BFF0406C0FBF}" type="presParOf" srcId="{3335B6CC-A9B2-4901-96B3-288CF5886E7E}" destId="{C6B0FF9C-B33E-4825-98BA-6DFF0134D390}" srcOrd="1" destOrd="0" presId="urn:microsoft.com/office/officeart/2008/layout/LinedList"/>
    <dgm:cxn modelId="{66216283-1A77-48D7-9882-C961CDBE1092}" type="presParOf" srcId="{C6B0FF9C-B33E-4825-98BA-6DFF0134D390}" destId="{BCFA81A2-E4A1-4744-A113-046A53E4031E}" srcOrd="0" destOrd="0" presId="urn:microsoft.com/office/officeart/2008/layout/LinedList"/>
    <dgm:cxn modelId="{B974A77F-58CE-4E4C-98CB-ED8A01C88167}" type="presParOf" srcId="{C6B0FF9C-B33E-4825-98BA-6DFF0134D390}" destId="{0A2F4343-0BB4-4951-8797-31410080D386}" srcOrd="1" destOrd="0" presId="urn:microsoft.com/office/officeart/2008/layout/LinedList"/>
    <dgm:cxn modelId="{2BF9E249-2857-4095-ACA4-7C52B5C803CE}" type="presParOf" srcId="{C6B0FF9C-B33E-4825-98BA-6DFF0134D390}" destId="{1AD258F8-27D4-4287-ADC2-570FBB706BC4}" srcOrd="2" destOrd="0" presId="urn:microsoft.com/office/officeart/2008/layout/LinedList"/>
    <dgm:cxn modelId="{854ADE23-86A7-4403-B2AC-AED9E0AE04D8}" type="presParOf" srcId="{3335B6CC-A9B2-4901-96B3-288CF5886E7E}" destId="{2647A55E-F9F0-4CA0-8E1B-12573340FC5E}" srcOrd="2" destOrd="0" presId="urn:microsoft.com/office/officeart/2008/layout/LinedList"/>
    <dgm:cxn modelId="{5C9B876F-A8B3-484F-9842-5B99DFC5FB5D}" type="presParOf" srcId="{3335B6CC-A9B2-4901-96B3-288CF5886E7E}" destId="{6E984E55-3866-4138-B17C-7CAC2D4D8BB8}" srcOrd="3" destOrd="0" presId="urn:microsoft.com/office/officeart/2008/layout/LinedList"/>
    <dgm:cxn modelId="{73D83F86-CADA-46AA-947F-404BF4AC9356}" type="presParOf" srcId="{3335B6CC-A9B2-4901-96B3-288CF5886E7E}" destId="{2C06D4EF-56EB-4165-A816-139DB022D9E6}" srcOrd="4" destOrd="0" presId="urn:microsoft.com/office/officeart/2008/layout/LinedList"/>
    <dgm:cxn modelId="{E9B831B4-8EC7-482F-BF39-324A25A1DAD8}" type="presParOf" srcId="{2C06D4EF-56EB-4165-A816-139DB022D9E6}" destId="{A0EF79C3-82BB-4D00-B449-7B5509F59071}" srcOrd="0" destOrd="0" presId="urn:microsoft.com/office/officeart/2008/layout/LinedList"/>
    <dgm:cxn modelId="{974EA7A2-A17E-473D-8332-2C3DBA656341}" type="presParOf" srcId="{2C06D4EF-56EB-4165-A816-139DB022D9E6}" destId="{764C691E-2D42-404C-B0EF-CBB0D5F35326}" srcOrd="1" destOrd="0" presId="urn:microsoft.com/office/officeart/2008/layout/LinedList"/>
    <dgm:cxn modelId="{F5DA2CC9-BEC4-41D7-B7DF-771582D03CF0}" type="presParOf" srcId="{2C06D4EF-56EB-4165-A816-139DB022D9E6}" destId="{585B1D2B-575D-4FAB-B166-10DF28FBC58D}" srcOrd="2" destOrd="0" presId="urn:microsoft.com/office/officeart/2008/layout/LinedList"/>
    <dgm:cxn modelId="{3EC2A157-41B5-4E8E-92A7-6B1A4F57C647}" type="presParOf" srcId="{3335B6CC-A9B2-4901-96B3-288CF5886E7E}" destId="{CA041D21-A7BA-4516-91BC-2EE4EBB1D440}" srcOrd="5" destOrd="0" presId="urn:microsoft.com/office/officeart/2008/layout/LinedList"/>
    <dgm:cxn modelId="{00098DC6-AA9C-499B-9F6F-7A3403600556}" type="presParOf" srcId="{3335B6CC-A9B2-4901-96B3-288CF5886E7E}" destId="{CB38E8E0-5AC1-4D26-A2FB-22DB7EDD26A8}" srcOrd="6" destOrd="0" presId="urn:microsoft.com/office/officeart/2008/layout/LinedList"/>
    <dgm:cxn modelId="{13154938-2FE8-45C6-8D84-6F43C23100B7}" type="presParOf" srcId="{3335B6CC-A9B2-4901-96B3-288CF5886E7E}" destId="{43CB154D-7737-4F02-B448-31DDE17046AF}" srcOrd="7" destOrd="0" presId="urn:microsoft.com/office/officeart/2008/layout/LinedList"/>
    <dgm:cxn modelId="{7A79C77F-0E8E-404E-90A0-1AE82895E845}" type="presParOf" srcId="{43CB154D-7737-4F02-B448-31DDE17046AF}" destId="{58748E4C-0801-4FF3-A177-A1C2EE4091F1}" srcOrd="0" destOrd="0" presId="urn:microsoft.com/office/officeart/2008/layout/LinedList"/>
    <dgm:cxn modelId="{166217FC-5169-4942-B552-7BF622428974}" type="presParOf" srcId="{43CB154D-7737-4F02-B448-31DDE17046AF}" destId="{06F9ADEE-ADEB-4E43-8330-D3F5AA32B7F9}" srcOrd="1" destOrd="0" presId="urn:microsoft.com/office/officeart/2008/layout/LinedList"/>
    <dgm:cxn modelId="{46A885B8-2389-4BAF-BBEA-01B9EEEFF823}" type="presParOf" srcId="{43CB154D-7737-4F02-B448-31DDE17046AF}" destId="{210D7CF7-1A1F-45F7-B5B1-6E6638F4E971}" srcOrd="2" destOrd="0" presId="urn:microsoft.com/office/officeart/2008/layout/LinedList"/>
    <dgm:cxn modelId="{12FBB1D7-B2C0-486D-A112-37796AC444D6}" type="presParOf" srcId="{3335B6CC-A9B2-4901-96B3-288CF5886E7E}" destId="{C8F8C37B-92C4-46FC-A165-934BD981D597}" srcOrd="8" destOrd="0" presId="urn:microsoft.com/office/officeart/2008/layout/LinedList"/>
    <dgm:cxn modelId="{895A34F6-FBC3-4869-9145-D212655BFF18}" type="presParOf" srcId="{3335B6CC-A9B2-4901-96B3-288CF5886E7E}" destId="{76E31F64-8E80-45DB-A0A1-98BBA70439DB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D0B34AC1-D096-4548-A618-696E179DCB8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5023801-A558-403C-B917-2CC89A342573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Закон Алтайского края </a:t>
          </a:r>
          <a:br>
            <a:rPr lang="ru-RU" sz="2000" b="1" dirty="0" smtClean="0">
              <a:solidFill>
                <a:schemeClr val="tx1"/>
              </a:solidFill>
            </a:rPr>
          </a:br>
          <a:r>
            <a:rPr lang="ru-RU" sz="2000" b="1" dirty="0" smtClean="0">
              <a:solidFill>
                <a:schemeClr val="tx1"/>
              </a:solidFill>
            </a:rPr>
            <a:t>от 05.03.2021 г. № 17-ЗС</a:t>
          </a:r>
          <a:r>
            <a:rPr lang="ru-RU" sz="2000" dirty="0" smtClean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20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2000" b="1" dirty="0" smtClean="0">
              <a:solidFill>
                <a:srgbClr val="C00000"/>
              </a:solidFill>
            </a:rPr>
            <a:t>«О статусе педагогического работника в Алтайском крае» </a:t>
          </a:r>
          <a:br>
            <a:rPr lang="ru-RU" sz="2000" b="1" dirty="0" smtClean="0">
              <a:solidFill>
                <a:srgbClr val="C00000"/>
              </a:solidFill>
            </a:rPr>
          </a:br>
          <a:endParaRPr lang="ru-RU" sz="2000" b="1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96E25C-898B-4C1A-AF3B-A0A36EBCC643}" type="parTrans" cxnId="{A1785E2E-825A-471D-BCF1-6BD962D9F684}">
      <dgm:prSet/>
      <dgm:spPr/>
      <dgm:t>
        <a:bodyPr/>
        <a:lstStyle/>
        <a:p>
          <a:endParaRPr lang="ru-RU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13E933-4782-4FFC-9DF2-45FD8AD7CD76}" type="sibTrans" cxnId="{A1785E2E-825A-471D-BCF1-6BD962D9F684}">
      <dgm:prSet/>
      <dgm:spPr/>
      <dgm:t>
        <a:bodyPr/>
        <a:lstStyle/>
        <a:p>
          <a:endParaRPr lang="ru-RU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529CE4-D84F-4BB3-B6DB-60AB8A0C435A}">
      <dgm:prSet phldrT="[Текст]" custT="1"/>
      <dgm:spPr/>
      <dgm:t>
        <a:bodyPr/>
        <a:lstStyle/>
        <a:p>
          <a:r>
            <a:rPr lang="ru-RU" sz="2000" dirty="0" smtClean="0">
              <a:latin typeface="Arial" panose="020B0604020202020204" pitchFamily="34" charset="0"/>
              <a:cs typeface="Arial" panose="020B0604020202020204" pitchFamily="34" charset="0"/>
            </a:rPr>
            <a:t>Алтайский край является одним из двух регионов России, где принят такой закон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99D3FD-D224-4431-B0C4-06DC483E739E}" type="parTrans" cxnId="{EA83BB07-E54E-4D13-B04A-6869B05EE8CA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4906AE1-B47F-4F51-96EC-CD53224528D5}" type="sibTrans" cxnId="{EA83BB07-E54E-4D13-B04A-6869B05EE8CA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C79755-958F-4083-8457-E5C37DE9ADBE}">
      <dgm:prSet phldrT="[Текст]" custT="1"/>
      <dgm:spPr/>
      <dgm:t>
        <a:bodyPr/>
        <a:lstStyle/>
        <a:p>
          <a:r>
            <a:rPr lang="ru-RU" sz="2000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Установлены меры поощрения и поддержки педагогов</a:t>
          </a:r>
          <a:endParaRPr lang="ru-RU" sz="2000" b="1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2DB35B-070D-4ECB-A930-EB53E22559A4}" type="parTrans" cxnId="{41B50EC5-19C2-46E5-9C23-7507EB492639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C4A356-C68E-4BD8-9506-F7ACBA5F2E24}" type="sibTrans" cxnId="{41B50EC5-19C2-46E5-9C23-7507EB492639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926EBC-6404-4B9B-BF63-F5C5B4A0F7D3}">
      <dgm:prSet phldrT="[Текст]" custT="1"/>
      <dgm:spPr/>
      <dgm:t>
        <a:bodyPr/>
        <a:lstStyle/>
        <a:p>
          <a:r>
            <a:rPr lang="ru-RU" sz="2000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Учрежден День народного просветителя в Алтайском крае (</a:t>
          </a:r>
          <a:r>
            <a:rPr lang="ru-RU" sz="2000" dirty="0" smtClean="0">
              <a:solidFill>
                <a:srgbClr val="000000"/>
              </a:solidFill>
              <a:latin typeface="Arial" panose="020B0604020202020204" pitchFamily="34" charset="0"/>
              <a:ea typeface="Liberation Sans"/>
              <a:cs typeface="Arial" panose="020B0604020202020204" pitchFamily="34" charset="0"/>
            </a:rPr>
            <a:t>23 апреля, день рождения Степана Павловича Титова)</a:t>
          </a:r>
          <a:endParaRPr lang="ru-RU" sz="2000" b="1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84674C-CF9A-4393-B82A-D5AE7891ECAE}" type="parTrans" cxnId="{3ADF8C65-84DD-458E-A32B-93E839EAC214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47F8969-4B3D-4DC4-9C97-42BE1A1CC183}" type="sibTrans" cxnId="{3ADF8C65-84DD-458E-A32B-93E839EAC214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22BD14-3611-43BF-9BA5-67F1E6431D6B}">
      <dgm:prSet phldrT="[Текст]" custT="1"/>
      <dgm:spPr/>
      <dgm:t>
        <a:bodyPr/>
        <a:lstStyle/>
        <a:p>
          <a:r>
            <a:rPr lang="ru-RU" sz="2000" dirty="0" smtClean="0">
              <a:solidFill>
                <a:srgbClr val="000000"/>
              </a:solidFill>
              <a:latin typeface="Arial" panose="020B0604020202020204" pitchFamily="34" charset="0"/>
              <a:ea typeface="Liberation Sans"/>
              <a:cs typeface="Arial" panose="020B0604020202020204" pitchFamily="34" charset="0"/>
            </a:rPr>
            <a:t>Введена клятва педагогического работника и нагрудный знак для впервые поступающих на работу педагогов</a:t>
          </a:r>
        </a:p>
      </dgm:t>
    </dgm:pt>
    <dgm:pt modelId="{6E611E53-2034-4185-AA6A-E77A5AA2D0A1}" type="parTrans" cxnId="{1BF4227C-6E91-4EE0-B62E-C8925B044132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E0301D-C663-4591-96D8-F1DAC46B801F}" type="sibTrans" cxnId="{1BF4227C-6E91-4EE0-B62E-C8925B044132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487C2B-9902-4C82-AE5E-0A3E86175316}">
      <dgm:prSet phldrT="[Текст]" custT="1"/>
      <dgm:spPr/>
      <dgm:t>
        <a:bodyPr/>
        <a:lstStyle/>
        <a:p>
          <a:r>
            <a:rPr lang="ru-RU" sz="2000" dirty="0" smtClean="0">
              <a:solidFill>
                <a:srgbClr val="000000"/>
              </a:solidFill>
              <a:latin typeface="Arial" panose="020B0604020202020204" pitchFamily="34" charset="0"/>
              <a:ea typeface="Liberation Sans"/>
              <a:cs typeface="Arial" panose="020B0604020202020204" pitchFamily="34" charset="0"/>
            </a:rPr>
            <a:t>Учрежден "Знак отличия "Почетный педагогический работник Алтайского края"</a:t>
          </a:r>
          <a:endParaRPr lang="ru-RU" sz="2000" b="1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780B8A-2344-47C2-B493-9C626A123056}" type="parTrans" cxnId="{C34D4D29-D8CD-46C3-A47F-53B6E0E7A6DC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DF4C3F-C324-423E-BD1C-2A07ECDE1269}" type="sibTrans" cxnId="{C34D4D29-D8CD-46C3-A47F-53B6E0E7A6DC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BBAB05-2580-4553-9659-EF250500FB6D}">
      <dgm:prSet phldrT="[Текст]" custT="1"/>
      <dgm:spPr/>
      <dgm:t>
        <a:bodyPr/>
        <a:lstStyle/>
        <a:p>
          <a:r>
            <a:rPr lang="ru-RU" sz="2000" smtClean="0">
              <a:latin typeface="Arial" panose="020B0604020202020204" pitchFamily="34" charset="0"/>
              <a:cs typeface="Arial" panose="020B0604020202020204" pitchFamily="34" charset="0"/>
            </a:rPr>
            <a:t>Закреплено </a:t>
          </a:r>
          <a:r>
            <a:rPr lang="ru-RU" sz="2000" dirty="0" smtClean="0">
              <a:latin typeface="Arial" panose="020B0604020202020204" pitchFamily="34" charset="0"/>
              <a:cs typeface="Arial" panose="020B0604020202020204" pitchFamily="34" charset="0"/>
            </a:rPr>
            <a:t>право педагогов на защиту чести и достоинства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222435D-B5E4-454D-8D2A-7BC2D60D2B3B}" type="parTrans" cxnId="{E45CF373-9F27-45AA-8057-84913B3CBA47}">
      <dgm:prSet/>
      <dgm:spPr/>
      <dgm:t>
        <a:bodyPr/>
        <a:lstStyle/>
        <a:p>
          <a:endParaRPr lang="ru-RU"/>
        </a:p>
      </dgm:t>
    </dgm:pt>
    <dgm:pt modelId="{F016F305-4807-4B37-B68D-BF3EA7D7B193}" type="sibTrans" cxnId="{E45CF373-9F27-45AA-8057-84913B3CBA47}">
      <dgm:prSet/>
      <dgm:spPr/>
      <dgm:t>
        <a:bodyPr/>
        <a:lstStyle/>
        <a:p>
          <a:endParaRPr lang="ru-RU"/>
        </a:p>
      </dgm:t>
    </dgm:pt>
    <dgm:pt modelId="{1AF9AE39-C734-4698-9202-CC87B49F30DD}" type="pres">
      <dgm:prSet presAssocID="{D0B34AC1-D096-4548-A618-696E179DCB86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1BF4D44D-826F-44D1-83A6-EF3D81B874D6}" type="pres">
      <dgm:prSet presAssocID="{C5023801-A558-403C-B917-2CC89A342573}" presName="thickLine" presStyleLbl="alignNode1" presStyleIdx="0" presStyleCnt="1"/>
      <dgm:spPr/>
    </dgm:pt>
    <dgm:pt modelId="{6C778107-435E-40E1-8855-27DA2FBB9F84}" type="pres">
      <dgm:prSet presAssocID="{C5023801-A558-403C-B917-2CC89A342573}" presName="horz1" presStyleCnt="0"/>
      <dgm:spPr/>
    </dgm:pt>
    <dgm:pt modelId="{9D158E13-E82F-40C4-BC73-6DA6C19C8F07}" type="pres">
      <dgm:prSet presAssocID="{C5023801-A558-403C-B917-2CC89A342573}" presName="tx1" presStyleLbl="revTx" presStyleIdx="0" presStyleCnt="7" custScaleX="229457"/>
      <dgm:spPr/>
      <dgm:t>
        <a:bodyPr/>
        <a:lstStyle/>
        <a:p>
          <a:endParaRPr lang="ru-RU"/>
        </a:p>
      </dgm:t>
    </dgm:pt>
    <dgm:pt modelId="{4958D08C-F77E-4047-9838-5C72123CCF3B}" type="pres">
      <dgm:prSet presAssocID="{C5023801-A558-403C-B917-2CC89A342573}" presName="vert1" presStyleCnt="0"/>
      <dgm:spPr/>
    </dgm:pt>
    <dgm:pt modelId="{6C36722F-0C39-42AE-A3BC-E721DD910087}" type="pres">
      <dgm:prSet presAssocID="{A0529CE4-D84F-4BB3-B6DB-60AB8A0C435A}" presName="vertSpace2a" presStyleCnt="0"/>
      <dgm:spPr/>
    </dgm:pt>
    <dgm:pt modelId="{6A5FDA62-E63E-4723-BE9E-71C95B924E32}" type="pres">
      <dgm:prSet presAssocID="{A0529CE4-D84F-4BB3-B6DB-60AB8A0C435A}" presName="horz2" presStyleCnt="0"/>
      <dgm:spPr/>
    </dgm:pt>
    <dgm:pt modelId="{7BB5E8CC-3691-4682-8F45-A3A210DBA062}" type="pres">
      <dgm:prSet presAssocID="{A0529CE4-D84F-4BB3-B6DB-60AB8A0C435A}" presName="horzSpace2" presStyleCnt="0"/>
      <dgm:spPr/>
    </dgm:pt>
    <dgm:pt modelId="{CA970E7E-D28A-4F57-9B15-6596FF068651}" type="pres">
      <dgm:prSet presAssocID="{A0529CE4-D84F-4BB3-B6DB-60AB8A0C435A}" presName="tx2" presStyleLbl="revTx" presStyleIdx="1" presStyleCnt="7" custScaleY="76051"/>
      <dgm:spPr/>
      <dgm:t>
        <a:bodyPr/>
        <a:lstStyle/>
        <a:p>
          <a:endParaRPr lang="ru-RU"/>
        </a:p>
      </dgm:t>
    </dgm:pt>
    <dgm:pt modelId="{A97BDCF2-4ED2-4F31-857B-4CAD7A2EFDDA}" type="pres">
      <dgm:prSet presAssocID="{A0529CE4-D84F-4BB3-B6DB-60AB8A0C435A}" presName="vert2" presStyleCnt="0"/>
      <dgm:spPr/>
    </dgm:pt>
    <dgm:pt modelId="{37C24284-9909-4DC2-A79E-F8843F713496}" type="pres">
      <dgm:prSet presAssocID="{A0529CE4-D84F-4BB3-B6DB-60AB8A0C435A}" presName="thinLine2b" presStyleLbl="callout" presStyleIdx="0" presStyleCnt="6"/>
      <dgm:spPr/>
    </dgm:pt>
    <dgm:pt modelId="{6AEBA497-3B8E-471D-876B-FEC4C4F3079C}" type="pres">
      <dgm:prSet presAssocID="{A0529CE4-D84F-4BB3-B6DB-60AB8A0C435A}" presName="vertSpace2b" presStyleCnt="0"/>
      <dgm:spPr/>
    </dgm:pt>
    <dgm:pt modelId="{94C75BEF-67F6-4B58-8633-7C7C2FA6A681}" type="pres">
      <dgm:prSet presAssocID="{8EBBAB05-2580-4553-9659-EF250500FB6D}" presName="horz2" presStyleCnt="0"/>
      <dgm:spPr/>
    </dgm:pt>
    <dgm:pt modelId="{A4B73D8E-2621-48AE-825B-2396E746B2BA}" type="pres">
      <dgm:prSet presAssocID="{8EBBAB05-2580-4553-9659-EF250500FB6D}" presName="horzSpace2" presStyleCnt="0"/>
      <dgm:spPr/>
    </dgm:pt>
    <dgm:pt modelId="{33FD39A1-3911-454D-89AB-D5C7950D0718}" type="pres">
      <dgm:prSet presAssocID="{8EBBAB05-2580-4553-9659-EF250500FB6D}" presName="tx2" presStyleLbl="revTx" presStyleIdx="2" presStyleCnt="7"/>
      <dgm:spPr/>
      <dgm:t>
        <a:bodyPr/>
        <a:lstStyle/>
        <a:p>
          <a:endParaRPr lang="ru-RU"/>
        </a:p>
      </dgm:t>
    </dgm:pt>
    <dgm:pt modelId="{DB364CC5-2F87-4C29-97A6-71909C40A6BA}" type="pres">
      <dgm:prSet presAssocID="{8EBBAB05-2580-4553-9659-EF250500FB6D}" presName="vert2" presStyleCnt="0"/>
      <dgm:spPr/>
    </dgm:pt>
    <dgm:pt modelId="{21DC2A85-E89B-4499-9634-8295B271533F}" type="pres">
      <dgm:prSet presAssocID="{8EBBAB05-2580-4553-9659-EF250500FB6D}" presName="thinLine2b" presStyleLbl="callout" presStyleIdx="1" presStyleCnt="6"/>
      <dgm:spPr/>
    </dgm:pt>
    <dgm:pt modelId="{A62D839C-9396-4317-B1BE-A06126F9D350}" type="pres">
      <dgm:prSet presAssocID="{8EBBAB05-2580-4553-9659-EF250500FB6D}" presName="vertSpace2b" presStyleCnt="0"/>
      <dgm:spPr/>
    </dgm:pt>
    <dgm:pt modelId="{9BF470BE-697A-4562-8156-AAB46592CD41}" type="pres">
      <dgm:prSet presAssocID="{C5C79755-958F-4083-8457-E5C37DE9ADBE}" presName="horz2" presStyleCnt="0"/>
      <dgm:spPr/>
    </dgm:pt>
    <dgm:pt modelId="{05D9AFF7-AC4B-438E-92D9-5348F225CF76}" type="pres">
      <dgm:prSet presAssocID="{C5C79755-958F-4083-8457-E5C37DE9ADBE}" presName="horzSpace2" presStyleCnt="0"/>
      <dgm:spPr/>
    </dgm:pt>
    <dgm:pt modelId="{212BD23F-70E6-461A-AE77-21E9B7C4709E}" type="pres">
      <dgm:prSet presAssocID="{C5C79755-958F-4083-8457-E5C37DE9ADBE}" presName="tx2" presStyleLbl="revTx" presStyleIdx="3" presStyleCnt="7"/>
      <dgm:spPr/>
      <dgm:t>
        <a:bodyPr/>
        <a:lstStyle/>
        <a:p>
          <a:endParaRPr lang="ru-RU"/>
        </a:p>
      </dgm:t>
    </dgm:pt>
    <dgm:pt modelId="{E5F8657F-1541-410F-9641-2C3B2A67782E}" type="pres">
      <dgm:prSet presAssocID="{C5C79755-958F-4083-8457-E5C37DE9ADBE}" presName="vert2" presStyleCnt="0"/>
      <dgm:spPr/>
    </dgm:pt>
    <dgm:pt modelId="{BB6D0E1F-E40E-4864-879A-9FF223D4F097}" type="pres">
      <dgm:prSet presAssocID="{C5C79755-958F-4083-8457-E5C37DE9ADBE}" presName="thinLine2b" presStyleLbl="callout" presStyleIdx="2" presStyleCnt="6"/>
      <dgm:spPr/>
    </dgm:pt>
    <dgm:pt modelId="{53C27939-7FE1-4FAC-BDDB-4F850518D8A8}" type="pres">
      <dgm:prSet presAssocID="{C5C79755-958F-4083-8457-E5C37DE9ADBE}" presName="vertSpace2b" presStyleCnt="0"/>
      <dgm:spPr/>
    </dgm:pt>
    <dgm:pt modelId="{F6B4DD8F-13C5-4CAC-8DDD-D656B4B6C526}" type="pres">
      <dgm:prSet presAssocID="{83926EBC-6404-4B9B-BF63-F5C5B4A0F7D3}" presName="horz2" presStyleCnt="0"/>
      <dgm:spPr/>
    </dgm:pt>
    <dgm:pt modelId="{8BDFBD02-4706-4362-A0E0-5C92B9C691D8}" type="pres">
      <dgm:prSet presAssocID="{83926EBC-6404-4B9B-BF63-F5C5B4A0F7D3}" presName="horzSpace2" presStyleCnt="0"/>
      <dgm:spPr/>
    </dgm:pt>
    <dgm:pt modelId="{0D767099-625F-429D-A50C-D54C1D4292C1}" type="pres">
      <dgm:prSet presAssocID="{83926EBC-6404-4B9B-BF63-F5C5B4A0F7D3}" presName="tx2" presStyleLbl="revTx" presStyleIdx="4" presStyleCnt="7" custScaleY="119177"/>
      <dgm:spPr/>
      <dgm:t>
        <a:bodyPr/>
        <a:lstStyle/>
        <a:p>
          <a:endParaRPr lang="ru-RU"/>
        </a:p>
      </dgm:t>
    </dgm:pt>
    <dgm:pt modelId="{5C628A51-D1C4-4A8F-A998-F690BBE08574}" type="pres">
      <dgm:prSet presAssocID="{83926EBC-6404-4B9B-BF63-F5C5B4A0F7D3}" presName="vert2" presStyleCnt="0"/>
      <dgm:spPr/>
    </dgm:pt>
    <dgm:pt modelId="{59D95BB8-CB0B-4427-98DA-E900BD184985}" type="pres">
      <dgm:prSet presAssocID="{83926EBC-6404-4B9B-BF63-F5C5B4A0F7D3}" presName="thinLine2b" presStyleLbl="callout" presStyleIdx="3" presStyleCnt="6"/>
      <dgm:spPr/>
    </dgm:pt>
    <dgm:pt modelId="{E3B90961-1487-488D-B7C0-A3025F00FBFD}" type="pres">
      <dgm:prSet presAssocID="{83926EBC-6404-4B9B-BF63-F5C5B4A0F7D3}" presName="vertSpace2b" presStyleCnt="0"/>
      <dgm:spPr/>
    </dgm:pt>
    <dgm:pt modelId="{3B00EC48-43D5-4ADD-A6E6-F40F0088C153}" type="pres">
      <dgm:prSet presAssocID="{1F22BD14-3611-43BF-9BA5-67F1E6431D6B}" presName="horz2" presStyleCnt="0"/>
      <dgm:spPr/>
    </dgm:pt>
    <dgm:pt modelId="{5021547D-B3BD-4EAB-A1F1-BDC710E60A71}" type="pres">
      <dgm:prSet presAssocID="{1F22BD14-3611-43BF-9BA5-67F1E6431D6B}" presName="horzSpace2" presStyleCnt="0"/>
      <dgm:spPr/>
    </dgm:pt>
    <dgm:pt modelId="{484DE1C0-219B-47A7-939E-626A972B3741}" type="pres">
      <dgm:prSet presAssocID="{1F22BD14-3611-43BF-9BA5-67F1E6431D6B}" presName="tx2" presStyleLbl="revTx" presStyleIdx="5" presStyleCnt="7"/>
      <dgm:spPr/>
      <dgm:t>
        <a:bodyPr/>
        <a:lstStyle/>
        <a:p>
          <a:endParaRPr lang="ru-RU"/>
        </a:p>
      </dgm:t>
    </dgm:pt>
    <dgm:pt modelId="{7640ACA6-51AE-4159-AAD8-B330E1744F6D}" type="pres">
      <dgm:prSet presAssocID="{1F22BD14-3611-43BF-9BA5-67F1E6431D6B}" presName="vert2" presStyleCnt="0"/>
      <dgm:spPr/>
    </dgm:pt>
    <dgm:pt modelId="{D7C7006E-C57A-47C3-8BDD-328E57E068CC}" type="pres">
      <dgm:prSet presAssocID="{1F22BD14-3611-43BF-9BA5-67F1E6431D6B}" presName="thinLine2b" presStyleLbl="callout" presStyleIdx="4" presStyleCnt="6"/>
      <dgm:spPr/>
    </dgm:pt>
    <dgm:pt modelId="{6F2CFD64-42C8-4979-B1EA-AF98BF8310BA}" type="pres">
      <dgm:prSet presAssocID="{1F22BD14-3611-43BF-9BA5-67F1E6431D6B}" presName="vertSpace2b" presStyleCnt="0"/>
      <dgm:spPr/>
    </dgm:pt>
    <dgm:pt modelId="{48501F0D-1D41-404A-89F1-6D60A3732176}" type="pres">
      <dgm:prSet presAssocID="{23487C2B-9902-4C82-AE5E-0A3E86175316}" presName="horz2" presStyleCnt="0"/>
      <dgm:spPr/>
    </dgm:pt>
    <dgm:pt modelId="{A7A76CD2-0E45-4749-9F5F-08235C296332}" type="pres">
      <dgm:prSet presAssocID="{23487C2B-9902-4C82-AE5E-0A3E86175316}" presName="horzSpace2" presStyleCnt="0"/>
      <dgm:spPr/>
    </dgm:pt>
    <dgm:pt modelId="{C627EEDE-3CF6-4A55-8F5F-740CD1EEBDCB}" type="pres">
      <dgm:prSet presAssocID="{23487C2B-9902-4C82-AE5E-0A3E86175316}" presName="tx2" presStyleLbl="revTx" presStyleIdx="6" presStyleCnt="7"/>
      <dgm:spPr/>
      <dgm:t>
        <a:bodyPr/>
        <a:lstStyle/>
        <a:p>
          <a:endParaRPr lang="ru-RU"/>
        </a:p>
      </dgm:t>
    </dgm:pt>
    <dgm:pt modelId="{AD4F6FE0-63D8-4962-9FC5-3E1ABB562068}" type="pres">
      <dgm:prSet presAssocID="{23487C2B-9902-4C82-AE5E-0A3E86175316}" presName="vert2" presStyleCnt="0"/>
      <dgm:spPr/>
    </dgm:pt>
    <dgm:pt modelId="{9088402A-7E78-43CB-9DE6-8F2592243D85}" type="pres">
      <dgm:prSet presAssocID="{23487C2B-9902-4C82-AE5E-0A3E86175316}" presName="thinLine2b" presStyleLbl="callout" presStyleIdx="5" presStyleCnt="6"/>
      <dgm:spPr/>
    </dgm:pt>
    <dgm:pt modelId="{CBA1893C-24A6-4933-ABAB-B1BD55C0384F}" type="pres">
      <dgm:prSet presAssocID="{23487C2B-9902-4C82-AE5E-0A3E86175316}" presName="vertSpace2b" presStyleCnt="0"/>
      <dgm:spPr/>
    </dgm:pt>
  </dgm:ptLst>
  <dgm:cxnLst>
    <dgm:cxn modelId="{41B50EC5-19C2-46E5-9C23-7507EB492639}" srcId="{C5023801-A558-403C-B917-2CC89A342573}" destId="{C5C79755-958F-4083-8457-E5C37DE9ADBE}" srcOrd="2" destOrd="0" parTransId="{E62DB35B-070D-4ECB-A930-EB53E22559A4}" sibTransId="{89C4A356-C68E-4BD8-9506-F7ACBA5F2E24}"/>
    <dgm:cxn modelId="{3ADF8C65-84DD-458E-A32B-93E839EAC214}" srcId="{C5023801-A558-403C-B917-2CC89A342573}" destId="{83926EBC-6404-4B9B-BF63-F5C5B4A0F7D3}" srcOrd="3" destOrd="0" parTransId="{3D84674C-CF9A-4393-B82A-D5AE7891ECAE}" sibTransId="{247F8969-4B3D-4DC4-9C97-42BE1A1CC183}"/>
    <dgm:cxn modelId="{EA83BB07-E54E-4D13-B04A-6869B05EE8CA}" srcId="{C5023801-A558-403C-B917-2CC89A342573}" destId="{A0529CE4-D84F-4BB3-B6DB-60AB8A0C435A}" srcOrd="0" destOrd="0" parTransId="{0599D3FD-D224-4431-B0C4-06DC483E739E}" sibTransId="{24906AE1-B47F-4F51-96EC-CD53224528D5}"/>
    <dgm:cxn modelId="{7816C7FD-0297-4A89-BB7F-EC19EDDF0F42}" type="presOf" srcId="{23487C2B-9902-4C82-AE5E-0A3E86175316}" destId="{C627EEDE-3CF6-4A55-8F5F-740CD1EEBDCB}" srcOrd="0" destOrd="0" presId="urn:microsoft.com/office/officeart/2008/layout/LinedList"/>
    <dgm:cxn modelId="{46207A2E-FE17-4DB6-A27C-EA43D2A7F8BA}" type="presOf" srcId="{83926EBC-6404-4B9B-BF63-F5C5B4A0F7D3}" destId="{0D767099-625F-429D-A50C-D54C1D4292C1}" srcOrd="0" destOrd="0" presId="urn:microsoft.com/office/officeart/2008/layout/LinedList"/>
    <dgm:cxn modelId="{BD0A3292-756B-4CDC-992F-6908247832D1}" type="presOf" srcId="{C5C79755-958F-4083-8457-E5C37DE9ADBE}" destId="{212BD23F-70E6-461A-AE77-21E9B7C4709E}" srcOrd="0" destOrd="0" presId="urn:microsoft.com/office/officeart/2008/layout/LinedList"/>
    <dgm:cxn modelId="{A1785E2E-825A-471D-BCF1-6BD962D9F684}" srcId="{D0B34AC1-D096-4548-A618-696E179DCB86}" destId="{C5023801-A558-403C-B917-2CC89A342573}" srcOrd="0" destOrd="0" parTransId="{5E96E25C-898B-4C1A-AF3B-A0A36EBCC643}" sibTransId="{5313E933-4782-4FFC-9DF2-45FD8AD7CD76}"/>
    <dgm:cxn modelId="{32187800-E049-4CF7-A85D-5A1814BC7A41}" type="presOf" srcId="{1F22BD14-3611-43BF-9BA5-67F1E6431D6B}" destId="{484DE1C0-219B-47A7-939E-626A972B3741}" srcOrd="0" destOrd="0" presId="urn:microsoft.com/office/officeart/2008/layout/LinedList"/>
    <dgm:cxn modelId="{CCEE9A33-0E95-4DC6-9D7B-6B194F44EE80}" type="presOf" srcId="{8EBBAB05-2580-4553-9659-EF250500FB6D}" destId="{33FD39A1-3911-454D-89AB-D5C7950D0718}" srcOrd="0" destOrd="0" presId="urn:microsoft.com/office/officeart/2008/layout/LinedList"/>
    <dgm:cxn modelId="{1BF4227C-6E91-4EE0-B62E-C8925B044132}" srcId="{C5023801-A558-403C-B917-2CC89A342573}" destId="{1F22BD14-3611-43BF-9BA5-67F1E6431D6B}" srcOrd="4" destOrd="0" parTransId="{6E611E53-2034-4185-AA6A-E77A5AA2D0A1}" sibTransId="{1DE0301D-C663-4591-96D8-F1DAC46B801F}"/>
    <dgm:cxn modelId="{C34D4D29-D8CD-46C3-A47F-53B6E0E7A6DC}" srcId="{C5023801-A558-403C-B917-2CC89A342573}" destId="{23487C2B-9902-4C82-AE5E-0A3E86175316}" srcOrd="5" destOrd="0" parTransId="{77780B8A-2344-47C2-B493-9C626A123056}" sibTransId="{DDDF4C3F-C324-423E-BD1C-2A07ECDE1269}"/>
    <dgm:cxn modelId="{319A75AE-AE5C-4891-9637-4E8609E2F8E8}" type="presOf" srcId="{D0B34AC1-D096-4548-A618-696E179DCB86}" destId="{1AF9AE39-C734-4698-9202-CC87B49F30DD}" srcOrd="0" destOrd="0" presId="urn:microsoft.com/office/officeart/2008/layout/LinedList"/>
    <dgm:cxn modelId="{3E4B6D02-6BD6-4ADE-B1C8-ECE990614374}" type="presOf" srcId="{C5023801-A558-403C-B917-2CC89A342573}" destId="{9D158E13-E82F-40C4-BC73-6DA6C19C8F07}" srcOrd="0" destOrd="0" presId="urn:microsoft.com/office/officeart/2008/layout/LinedList"/>
    <dgm:cxn modelId="{E45CF373-9F27-45AA-8057-84913B3CBA47}" srcId="{C5023801-A558-403C-B917-2CC89A342573}" destId="{8EBBAB05-2580-4553-9659-EF250500FB6D}" srcOrd="1" destOrd="0" parTransId="{6222435D-B5E4-454D-8D2A-7BC2D60D2B3B}" sibTransId="{F016F305-4807-4B37-B68D-BF3EA7D7B193}"/>
    <dgm:cxn modelId="{69236027-750C-4A3B-BB5E-B521D36D6E16}" type="presOf" srcId="{A0529CE4-D84F-4BB3-B6DB-60AB8A0C435A}" destId="{CA970E7E-D28A-4F57-9B15-6596FF068651}" srcOrd="0" destOrd="0" presId="urn:microsoft.com/office/officeart/2008/layout/LinedList"/>
    <dgm:cxn modelId="{D298A2DA-6F64-4789-8A35-4F65F5774A34}" type="presParOf" srcId="{1AF9AE39-C734-4698-9202-CC87B49F30DD}" destId="{1BF4D44D-826F-44D1-83A6-EF3D81B874D6}" srcOrd="0" destOrd="0" presId="urn:microsoft.com/office/officeart/2008/layout/LinedList"/>
    <dgm:cxn modelId="{58BE70B3-F452-45E0-9EDE-6A497EC4FAD7}" type="presParOf" srcId="{1AF9AE39-C734-4698-9202-CC87B49F30DD}" destId="{6C778107-435E-40E1-8855-27DA2FBB9F84}" srcOrd="1" destOrd="0" presId="urn:microsoft.com/office/officeart/2008/layout/LinedList"/>
    <dgm:cxn modelId="{D0FA9C84-0413-4771-99A3-06C6AE0D65BB}" type="presParOf" srcId="{6C778107-435E-40E1-8855-27DA2FBB9F84}" destId="{9D158E13-E82F-40C4-BC73-6DA6C19C8F07}" srcOrd="0" destOrd="0" presId="urn:microsoft.com/office/officeart/2008/layout/LinedList"/>
    <dgm:cxn modelId="{D7472F26-B359-44BF-8515-7EEECB594914}" type="presParOf" srcId="{6C778107-435E-40E1-8855-27DA2FBB9F84}" destId="{4958D08C-F77E-4047-9838-5C72123CCF3B}" srcOrd="1" destOrd="0" presId="urn:microsoft.com/office/officeart/2008/layout/LinedList"/>
    <dgm:cxn modelId="{F190822E-3E36-4136-BD20-E29D3E017D8B}" type="presParOf" srcId="{4958D08C-F77E-4047-9838-5C72123CCF3B}" destId="{6C36722F-0C39-42AE-A3BC-E721DD910087}" srcOrd="0" destOrd="0" presId="urn:microsoft.com/office/officeart/2008/layout/LinedList"/>
    <dgm:cxn modelId="{9F790786-377C-4DBF-B333-D1B53017C673}" type="presParOf" srcId="{4958D08C-F77E-4047-9838-5C72123CCF3B}" destId="{6A5FDA62-E63E-4723-BE9E-71C95B924E32}" srcOrd="1" destOrd="0" presId="urn:microsoft.com/office/officeart/2008/layout/LinedList"/>
    <dgm:cxn modelId="{9F7D4536-DAF0-4201-8213-BB7055963E0E}" type="presParOf" srcId="{6A5FDA62-E63E-4723-BE9E-71C95B924E32}" destId="{7BB5E8CC-3691-4682-8F45-A3A210DBA062}" srcOrd="0" destOrd="0" presId="urn:microsoft.com/office/officeart/2008/layout/LinedList"/>
    <dgm:cxn modelId="{C6FDAD5E-D092-456D-9D22-916FA5E31E2B}" type="presParOf" srcId="{6A5FDA62-E63E-4723-BE9E-71C95B924E32}" destId="{CA970E7E-D28A-4F57-9B15-6596FF068651}" srcOrd="1" destOrd="0" presId="urn:microsoft.com/office/officeart/2008/layout/LinedList"/>
    <dgm:cxn modelId="{AA916178-0481-41F0-A05A-0F9684B6A7AF}" type="presParOf" srcId="{6A5FDA62-E63E-4723-BE9E-71C95B924E32}" destId="{A97BDCF2-4ED2-4F31-857B-4CAD7A2EFDDA}" srcOrd="2" destOrd="0" presId="urn:microsoft.com/office/officeart/2008/layout/LinedList"/>
    <dgm:cxn modelId="{BF0299A6-974B-45C6-9D02-AAA589372314}" type="presParOf" srcId="{4958D08C-F77E-4047-9838-5C72123CCF3B}" destId="{37C24284-9909-4DC2-A79E-F8843F713496}" srcOrd="2" destOrd="0" presId="urn:microsoft.com/office/officeart/2008/layout/LinedList"/>
    <dgm:cxn modelId="{4C49F94C-C095-445A-8C13-4E466E31391F}" type="presParOf" srcId="{4958D08C-F77E-4047-9838-5C72123CCF3B}" destId="{6AEBA497-3B8E-471D-876B-FEC4C4F3079C}" srcOrd="3" destOrd="0" presId="urn:microsoft.com/office/officeart/2008/layout/LinedList"/>
    <dgm:cxn modelId="{77B80341-C634-4991-BB92-6ADBFDDC19E1}" type="presParOf" srcId="{4958D08C-F77E-4047-9838-5C72123CCF3B}" destId="{94C75BEF-67F6-4B58-8633-7C7C2FA6A681}" srcOrd="4" destOrd="0" presId="urn:microsoft.com/office/officeart/2008/layout/LinedList"/>
    <dgm:cxn modelId="{D75C5A7E-CAB2-468D-A8D0-30FC69FDB62D}" type="presParOf" srcId="{94C75BEF-67F6-4B58-8633-7C7C2FA6A681}" destId="{A4B73D8E-2621-48AE-825B-2396E746B2BA}" srcOrd="0" destOrd="0" presId="urn:microsoft.com/office/officeart/2008/layout/LinedList"/>
    <dgm:cxn modelId="{1676C1DC-9407-4CFB-95CE-8A2EE469637A}" type="presParOf" srcId="{94C75BEF-67F6-4B58-8633-7C7C2FA6A681}" destId="{33FD39A1-3911-454D-89AB-D5C7950D0718}" srcOrd="1" destOrd="0" presId="urn:microsoft.com/office/officeart/2008/layout/LinedList"/>
    <dgm:cxn modelId="{53267E52-D771-4165-A8DF-F938EA00519F}" type="presParOf" srcId="{94C75BEF-67F6-4B58-8633-7C7C2FA6A681}" destId="{DB364CC5-2F87-4C29-97A6-71909C40A6BA}" srcOrd="2" destOrd="0" presId="urn:microsoft.com/office/officeart/2008/layout/LinedList"/>
    <dgm:cxn modelId="{F4F0F4CA-3DA5-4B23-A6DE-67C8C1DF3510}" type="presParOf" srcId="{4958D08C-F77E-4047-9838-5C72123CCF3B}" destId="{21DC2A85-E89B-4499-9634-8295B271533F}" srcOrd="5" destOrd="0" presId="urn:microsoft.com/office/officeart/2008/layout/LinedList"/>
    <dgm:cxn modelId="{3F6C7B01-5F50-464A-9046-90566A892D25}" type="presParOf" srcId="{4958D08C-F77E-4047-9838-5C72123CCF3B}" destId="{A62D839C-9396-4317-B1BE-A06126F9D350}" srcOrd="6" destOrd="0" presId="urn:microsoft.com/office/officeart/2008/layout/LinedList"/>
    <dgm:cxn modelId="{A135C8EA-27FA-4E1B-82F0-2BF92CFBFF93}" type="presParOf" srcId="{4958D08C-F77E-4047-9838-5C72123CCF3B}" destId="{9BF470BE-697A-4562-8156-AAB46592CD41}" srcOrd="7" destOrd="0" presId="urn:microsoft.com/office/officeart/2008/layout/LinedList"/>
    <dgm:cxn modelId="{B498F121-F1B7-4CB7-B0BD-A05513F4DABA}" type="presParOf" srcId="{9BF470BE-697A-4562-8156-AAB46592CD41}" destId="{05D9AFF7-AC4B-438E-92D9-5348F225CF76}" srcOrd="0" destOrd="0" presId="urn:microsoft.com/office/officeart/2008/layout/LinedList"/>
    <dgm:cxn modelId="{5A1D475C-F327-42D6-B9E2-67FF7CCF7BD6}" type="presParOf" srcId="{9BF470BE-697A-4562-8156-AAB46592CD41}" destId="{212BD23F-70E6-461A-AE77-21E9B7C4709E}" srcOrd="1" destOrd="0" presId="urn:microsoft.com/office/officeart/2008/layout/LinedList"/>
    <dgm:cxn modelId="{53206089-70AD-4AEF-BD4A-D5C269767FB6}" type="presParOf" srcId="{9BF470BE-697A-4562-8156-AAB46592CD41}" destId="{E5F8657F-1541-410F-9641-2C3B2A67782E}" srcOrd="2" destOrd="0" presId="urn:microsoft.com/office/officeart/2008/layout/LinedList"/>
    <dgm:cxn modelId="{8D13F19E-0226-47E0-9B5D-2924CAE70DD0}" type="presParOf" srcId="{4958D08C-F77E-4047-9838-5C72123CCF3B}" destId="{BB6D0E1F-E40E-4864-879A-9FF223D4F097}" srcOrd="8" destOrd="0" presId="urn:microsoft.com/office/officeart/2008/layout/LinedList"/>
    <dgm:cxn modelId="{2452F52E-C7AA-4FE9-8A82-9507CB9DD82D}" type="presParOf" srcId="{4958D08C-F77E-4047-9838-5C72123CCF3B}" destId="{53C27939-7FE1-4FAC-BDDB-4F850518D8A8}" srcOrd="9" destOrd="0" presId="urn:microsoft.com/office/officeart/2008/layout/LinedList"/>
    <dgm:cxn modelId="{59F0826C-5CAC-479A-90E0-7BCD42735680}" type="presParOf" srcId="{4958D08C-F77E-4047-9838-5C72123CCF3B}" destId="{F6B4DD8F-13C5-4CAC-8DDD-D656B4B6C526}" srcOrd="10" destOrd="0" presId="urn:microsoft.com/office/officeart/2008/layout/LinedList"/>
    <dgm:cxn modelId="{085B8282-01C0-46AE-9114-EAA9A0F52CBB}" type="presParOf" srcId="{F6B4DD8F-13C5-4CAC-8DDD-D656B4B6C526}" destId="{8BDFBD02-4706-4362-A0E0-5C92B9C691D8}" srcOrd="0" destOrd="0" presId="urn:microsoft.com/office/officeart/2008/layout/LinedList"/>
    <dgm:cxn modelId="{4F050B33-A3AD-4940-90B6-3D0626F5ED6E}" type="presParOf" srcId="{F6B4DD8F-13C5-4CAC-8DDD-D656B4B6C526}" destId="{0D767099-625F-429D-A50C-D54C1D4292C1}" srcOrd="1" destOrd="0" presId="urn:microsoft.com/office/officeart/2008/layout/LinedList"/>
    <dgm:cxn modelId="{1630D708-7797-4F52-B7B3-1984DD817058}" type="presParOf" srcId="{F6B4DD8F-13C5-4CAC-8DDD-D656B4B6C526}" destId="{5C628A51-D1C4-4A8F-A998-F690BBE08574}" srcOrd="2" destOrd="0" presId="urn:microsoft.com/office/officeart/2008/layout/LinedList"/>
    <dgm:cxn modelId="{B38D20CD-BF93-48CC-8A7D-E4137536FF0F}" type="presParOf" srcId="{4958D08C-F77E-4047-9838-5C72123CCF3B}" destId="{59D95BB8-CB0B-4427-98DA-E900BD184985}" srcOrd="11" destOrd="0" presId="urn:microsoft.com/office/officeart/2008/layout/LinedList"/>
    <dgm:cxn modelId="{31C559C7-0B5B-466C-B08D-DBA7162463B0}" type="presParOf" srcId="{4958D08C-F77E-4047-9838-5C72123CCF3B}" destId="{E3B90961-1487-488D-B7C0-A3025F00FBFD}" srcOrd="12" destOrd="0" presId="urn:microsoft.com/office/officeart/2008/layout/LinedList"/>
    <dgm:cxn modelId="{961A2B29-6898-4F3B-B9FC-886637759A7C}" type="presParOf" srcId="{4958D08C-F77E-4047-9838-5C72123CCF3B}" destId="{3B00EC48-43D5-4ADD-A6E6-F40F0088C153}" srcOrd="13" destOrd="0" presId="urn:microsoft.com/office/officeart/2008/layout/LinedList"/>
    <dgm:cxn modelId="{8C1F8FBF-248F-49B5-AF57-33B72E463226}" type="presParOf" srcId="{3B00EC48-43D5-4ADD-A6E6-F40F0088C153}" destId="{5021547D-B3BD-4EAB-A1F1-BDC710E60A71}" srcOrd="0" destOrd="0" presId="urn:microsoft.com/office/officeart/2008/layout/LinedList"/>
    <dgm:cxn modelId="{39317BD3-4489-4DFC-97EA-6E686375BBC5}" type="presParOf" srcId="{3B00EC48-43D5-4ADD-A6E6-F40F0088C153}" destId="{484DE1C0-219B-47A7-939E-626A972B3741}" srcOrd="1" destOrd="0" presId="urn:microsoft.com/office/officeart/2008/layout/LinedList"/>
    <dgm:cxn modelId="{8E021F19-AA15-43FC-AC75-D90677B2318F}" type="presParOf" srcId="{3B00EC48-43D5-4ADD-A6E6-F40F0088C153}" destId="{7640ACA6-51AE-4159-AAD8-B330E1744F6D}" srcOrd="2" destOrd="0" presId="urn:microsoft.com/office/officeart/2008/layout/LinedList"/>
    <dgm:cxn modelId="{36FD98CA-2748-4E05-A5ED-A6E6FE533903}" type="presParOf" srcId="{4958D08C-F77E-4047-9838-5C72123CCF3B}" destId="{D7C7006E-C57A-47C3-8BDD-328E57E068CC}" srcOrd="14" destOrd="0" presId="urn:microsoft.com/office/officeart/2008/layout/LinedList"/>
    <dgm:cxn modelId="{DAC43B52-C3DE-44FB-818A-F123D83C7E37}" type="presParOf" srcId="{4958D08C-F77E-4047-9838-5C72123CCF3B}" destId="{6F2CFD64-42C8-4979-B1EA-AF98BF8310BA}" srcOrd="15" destOrd="0" presId="urn:microsoft.com/office/officeart/2008/layout/LinedList"/>
    <dgm:cxn modelId="{DA2B41E8-0BFC-42C8-8376-D5D5C765AD48}" type="presParOf" srcId="{4958D08C-F77E-4047-9838-5C72123CCF3B}" destId="{48501F0D-1D41-404A-89F1-6D60A3732176}" srcOrd="16" destOrd="0" presId="urn:microsoft.com/office/officeart/2008/layout/LinedList"/>
    <dgm:cxn modelId="{1E292143-BCA5-4E40-94FB-FFEB6F80563B}" type="presParOf" srcId="{48501F0D-1D41-404A-89F1-6D60A3732176}" destId="{A7A76CD2-0E45-4749-9F5F-08235C296332}" srcOrd="0" destOrd="0" presId="urn:microsoft.com/office/officeart/2008/layout/LinedList"/>
    <dgm:cxn modelId="{C3900806-6A42-41DF-AE0B-C43E6FA2D96C}" type="presParOf" srcId="{48501F0D-1D41-404A-89F1-6D60A3732176}" destId="{C627EEDE-3CF6-4A55-8F5F-740CD1EEBDCB}" srcOrd="1" destOrd="0" presId="urn:microsoft.com/office/officeart/2008/layout/LinedList"/>
    <dgm:cxn modelId="{A8D4D15A-814A-406F-A6E8-14DC74428F36}" type="presParOf" srcId="{48501F0D-1D41-404A-89F1-6D60A3732176}" destId="{AD4F6FE0-63D8-4962-9FC5-3E1ABB562068}" srcOrd="2" destOrd="0" presId="urn:microsoft.com/office/officeart/2008/layout/LinedList"/>
    <dgm:cxn modelId="{C78463E2-D652-40CB-954A-4694B11A32E6}" type="presParOf" srcId="{4958D08C-F77E-4047-9838-5C72123CCF3B}" destId="{9088402A-7E78-43CB-9DE6-8F2592243D85}" srcOrd="17" destOrd="0" presId="urn:microsoft.com/office/officeart/2008/layout/LinedList"/>
    <dgm:cxn modelId="{FB979F07-7EAC-4BBD-A57A-EFB79CEEA318}" type="presParOf" srcId="{4958D08C-F77E-4047-9838-5C72123CCF3B}" destId="{CBA1893C-24A6-4933-ABAB-B1BD55C0384F}" srcOrd="18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359AFA44-7B8F-4D5C-987B-2BD3F632DAA7}" type="doc">
      <dgm:prSet loTypeId="urn:microsoft.com/office/officeart/2008/layout/LinedList" loCatId="list" qsTypeId="urn:microsoft.com/office/officeart/2005/8/quickstyle/simple1" qsCatId="simple" csTypeId="urn:microsoft.com/office/officeart/2005/8/colors/colorful1#38" csCatId="colorful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EC3B5C54-7FFA-46F4-8EC1-25AC4EEF6997}">
      <dgm:prSet phldrT="[Текст]" custT="1"/>
      <dgm:spPr bwMode="auto"/>
      <dgm:t>
        <a:bodyPr/>
        <a:lstStyle/>
        <a:p>
          <a:pPr>
            <a:defRPr/>
          </a:pPr>
          <a:endParaRPr lang="ru-RU" sz="1800" b="1" dirty="0">
            <a:latin typeface="Arial Narrow" panose="020B0606020202030204" pitchFamily="34" charset="0"/>
            <a:cs typeface="Arial"/>
          </a:endParaRPr>
        </a:p>
      </dgm:t>
    </dgm:pt>
    <dgm:pt modelId="{2C98EE37-FB97-47A9-9CB4-CCE5956CC85B}" type="parTrans" cxnId="{0F9AD3DB-7E11-4F61-A22E-79B6DC9E39F4}">
      <dgm:prSet/>
      <dgm:spPr bwMode="auto"/>
      <dgm:t>
        <a:bodyPr/>
        <a:lstStyle/>
        <a:p>
          <a:pPr>
            <a:defRPr/>
          </a:pPr>
          <a:endParaRPr lang="ru-RU" sz="2000" b="1">
            <a:latin typeface="Arial Narrow" panose="020B0606020202030204" pitchFamily="34" charset="0"/>
            <a:cs typeface="Arial"/>
          </a:endParaRPr>
        </a:p>
      </dgm:t>
    </dgm:pt>
    <dgm:pt modelId="{67732B91-D090-4C42-9271-97DAB6F27BB3}" type="sibTrans" cxnId="{0F9AD3DB-7E11-4F61-A22E-79B6DC9E39F4}">
      <dgm:prSet/>
      <dgm:spPr bwMode="auto"/>
      <dgm:t>
        <a:bodyPr/>
        <a:lstStyle/>
        <a:p>
          <a:pPr>
            <a:defRPr/>
          </a:pPr>
          <a:endParaRPr lang="ru-RU" sz="2000" b="1">
            <a:latin typeface="Arial Narrow" panose="020B0606020202030204" pitchFamily="34" charset="0"/>
            <a:cs typeface="Arial"/>
          </a:endParaRPr>
        </a:p>
      </dgm:t>
    </dgm:pt>
    <dgm:pt modelId="{41B210E3-94E5-4B36-80C0-18A25900B889}">
      <dgm:prSet custT="1"/>
      <dgm:spPr/>
      <dgm:t>
        <a:bodyPr/>
        <a:lstStyle/>
        <a:p>
          <a:r>
            <a:rPr lang="ru-RU" sz="1800" b="0" i="0" u="none" dirty="0" smtClean="0">
              <a:solidFill>
                <a:srgbClr val="252626"/>
              </a:solidFill>
              <a:latin typeface="Arial Narrow" panose="020B0606020202030204" pitchFamily="34" charset="0"/>
              <a:ea typeface="Roboto"/>
              <a:cs typeface="Roboto"/>
            </a:rPr>
            <a:t>Ежемесячные денежные выплаты в Алтайском крае для «региональных льготников»: </a:t>
          </a:r>
          <a:endParaRPr lang="ru-RU" sz="1800" b="0" i="0" u="none" dirty="0">
            <a:solidFill>
              <a:srgbClr val="252626"/>
            </a:solidFill>
            <a:latin typeface="Arial Narrow" panose="020B0606020202030204" pitchFamily="34" charset="0"/>
            <a:ea typeface="Roboto"/>
            <a:cs typeface="Roboto"/>
          </a:endParaRPr>
        </a:p>
      </dgm:t>
    </dgm:pt>
    <dgm:pt modelId="{9DE40F1E-7C6B-4E2C-BA21-6F353559B2ED}" type="parTrans" cxnId="{E5E6A008-11CD-4E0E-AD24-6AC9935990AD}">
      <dgm:prSet/>
      <dgm:spPr/>
      <dgm:t>
        <a:bodyPr/>
        <a:lstStyle/>
        <a:p>
          <a:endParaRPr lang="ru-RU">
            <a:latin typeface="Arial Narrow" panose="020B0606020202030204" pitchFamily="34" charset="0"/>
          </a:endParaRPr>
        </a:p>
      </dgm:t>
    </dgm:pt>
    <dgm:pt modelId="{8E409103-2521-4ED0-8723-E72E4B6BD52B}" type="sibTrans" cxnId="{E5E6A008-11CD-4E0E-AD24-6AC9935990AD}">
      <dgm:prSet/>
      <dgm:spPr/>
      <dgm:t>
        <a:bodyPr/>
        <a:lstStyle/>
        <a:p>
          <a:endParaRPr lang="ru-RU">
            <a:latin typeface="Arial Narrow" panose="020B0606020202030204" pitchFamily="34" charset="0"/>
          </a:endParaRPr>
        </a:p>
      </dgm:t>
    </dgm:pt>
    <dgm:pt modelId="{AC9AB0BA-35EC-49BC-A386-C4C1AE2A2833}">
      <dgm:prSet custT="1"/>
      <dgm:spPr/>
      <dgm:t>
        <a:bodyPr/>
        <a:lstStyle/>
        <a:p>
          <a:r>
            <a:rPr lang="ru-RU" sz="1800" b="0" i="0" u="none" dirty="0" smtClean="0">
              <a:solidFill>
                <a:srgbClr val="252626"/>
              </a:solidFill>
              <a:latin typeface="Arial Narrow" panose="020B0606020202030204" pitchFamily="34" charset="0"/>
              <a:ea typeface="Roboto"/>
              <a:cs typeface="Roboto"/>
            </a:rPr>
            <a:t>Ветераны труда Алтайского края – </a:t>
          </a:r>
          <a:r>
            <a:rPr lang="ru-RU" sz="1800" b="1" i="0" u="none" dirty="0" smtClean="0">
              <a:solidFill>
                <a:srgbClr val="252626"/>
              </a:solidFill>
              <a:latin typeface="Arial Narrow" panose="020B0606020202030204" pitchFamily="34" charset="0"/>
              <a:ea typeface="Roboto"/>
              <a:cs typeface="Roboto"/>
            </a:rPr>
            <a:t>820 рублей </a:t>
          </a:r>
          <a:br>
            <a:rPr lang="ru-RU" sz="1800" b="1" i="0" u="none" dirty="0" smtClean="0">
              <a:solidFill>
                <a:srgbClr val="252626"/>
              </a:solidFill>
              <a:latin typeface="Arial Narrow" panose="020B0606020202030204" pitchFamily="34" charset="0"/>
              <a:ea typeface="Roboto"/>
              <a:cs typeface="Roboto"/>
            </a:rPr>
          </a:br>
          <a:r>
            <a:rPr lang="ru-RU" sz="1800" b="1" i="0" u="none" dirty="0" smtClean="0">
              <a:solidFill>
                <a:srgbClr val="252626"/>
              </a:solidFill>
              <a:latin typeface="Arial Narrow" panose="020B0606020202030204" pitchFamily="34" charset="0"/>
              <a:ea typeface="Roboto"/>
              <a:cs typeface="Roboto"/>
            </a:rPr>
            <a:t>			             (229 тыс. человек);</a:t>
          </a:r>
          <a:endParaRPr lang="ru-RU" sz="1800" b="1" dirty="0">
            <a:latin typeface="Arial Narrow" panose="020B0606020202030204" pitchFamily="34" charset="0"/>
          </a:endParaRPr>
        </a:p>
      </dgm:t>
    </dgm:pt>
    <dgm:pt modelId="{ECCC2A4B-B536-439D-A2D0-0AC00A84E07C}" type="parTrans" cxnId="{3EF9FB96-A88E-48C2-8648-A37514891387}">
      <dgm:prSet/>
      <dgm:spPr/>
      <dgm:t>
        <a:bodyPr/>
        <a:lstStyle/>
        <a:p>
          <a:endParaRPr lang="ru-RU">
            <a:latin typeface="Arial Narrow" panose="020B0606020202030204" pitchFamily="34" charset="0"/>
          </a:endParaRPr>
        </a:p>
      </dgm:t>
    </dgm:pt>
    <dgm:pt modelId="{79E3F2CE-AB1B-4B15-BB99-8663F996FAFB}" type="sibTrans" cxnId="{3EF9FB96-A88E-48C2-8648-A37514891387}">
      <dgm:prSet/>
      <dgm:spPr/>
      <dgm:t>
        <a:bodyPr/>
        <a:lstStyle/>
        <a:p>
          <a:endParaRPr lang="ru-RU">
            <a:latin typeface="Arial Narrow" panose="020B0606020202030204" pitchFamily="34" charset="0"/>
          </a:endParaRPr>
        </a:p>
      </dgm:t>
    </dgm:pt>
    <dgm:pt modelId="{F1BD9F31-B329-4A7C-B642-9218EC62AF40}">
      <dgm:prSet custT="1"/>
      <dgm:spPr/>
      <dgm:t>
        <a:bodyPr/>
        <a:lstStyle/>
        <a:p>
          <a:r>
            <a:rPr lang="ru-RU" sz="1800" dirty="0" smtClean="0">
              <a:latin typeface="Arial Narrow" panose="020B0606020202030204" pitchFamily="34" charset="0"/>
            </a:rPr>
            <a:t>Т</a:t>
          </a:r>
          <a:r>
            <a:rPr lang="ru-RU" sz="1800" b="0" i="0" u="none" dirty="0" smtClean="0">
              <a:solidFill>
                <a:srgbClr val="252626"/>
              </a:solidFill>
              <a:latin typeface="Arial Narrow" panose="020B0606020202030204" pitchFamily="34" charset="0"/>
              <a:ea typeface="Roboto"/>
              <a:cs typeface="Roboto"/>
            </a:rPr>
            <a:t>руженики тыла – </a:t>
          </a:r>
          <a:r>
            <a:rPr lang="ru-RU" sz="1800" b="1" i="0" u="none" dirty="0" smtClean="0">
              <a:solidFill>
                <a:srgbClr val="252626"/>
              </a:solidFill>
              <a:latin typeface="Arial Narrow" panose="020B0606020202030204" pitchFamily="34" charset="0"/>
              <a:ea typeface="Roboto"/>
              <a:cs typeface="Roboto"/>
            </a:rPr>
            <a:t>790 рублей (210 человек);</a:t>
          </a:r>
          <a:endParaRPr lang="ru-RU" sz="1800" b="1" dirty="0">
            <a:latin typeface="Arial Narrow" panose="020B0606020202030204" pitchFamily="34" charset="0"/>
          </a:endParaRPr>
        </a:p>
      </dgm:t>
    </dgm:pt>
    <dgm:pt modelId="{C24D1C53-FBD1-494B-9A0F-735C71578BB6}" type="parTrans" cxnId="{93D377ED-5349-4D3B-9AEA-4B945C195FF9}">
      <dgm:prSet/>
      <dgm:spPr/>
      <dgm:t>
        <a:bodyPr/>
        <a:lstStyle/>
        <a:p>
          <a:endParaRPr lang="ru-RU">
            <a:latin typeface="Arial Narrow" panose="020B0606020202030204" pitchFamily="34" charset="0"/>
          </a:endParaRPr>
        </a:p>
      </dgm:t>
    </dgm:pt>
    <dgm:pt modelId="{364CFCD1-CB80-4F64-BA9E-CB30D5E0BC8F}" type="sibTrans" cxnId="{93D377ED-5349-4D3B-9AEA-4B945C195FF9}">
      <dgm:prSet/>
      <dgm:spPr/>
      <dgm:t>
        <a:bodyPr/>
        <a:lstStyle/>
        <a:p>
          <a:endParaRPr lang="ru-RU">
            <a:latin typeface="Arial Narrow" panose="020B0606020202030204" pitchFamily="34" charset="0"/>
          </a:endParaRPr>
        </a:p>
      </dgm:t>
    </dgm:pt>
    <dgm:pt modelId="{0D63C55D-1BE4-4186-8DAE-18B1F569588E}">
      <dgm:prSet custT="1"/>
      <dgm:spPr/>
      <dgm:t>
        <a:bodyPr/>
        <a:lstStyle/>
        <a:p>
          <a:r>
            <a:rPr lang="ru-RU" sz="1800" dirty="0" smtClean="0">
              <a:latin typeface="Arial Narrow" panose="020B0606020202030204" pitchFamily="34" charset="0"/>
            </a:rPr>
            <a:t>Реа</a:t>
          </a:r>
          <a:r>
            <a:rPr lang="ru-RU" sz="1800" b="0" i="0" u="none" dirty="0" smtClean="0">
              <a:solidFill>
                <a:srgbClr val="252626"/>
              </a:solidFill>
              <a:latin typeface="Arial Narrow" panose="020B0606020202030204" pitchFamily="34" charset="0"/>
              <a:ea typeface="Roboto"/>
              <a:cs typeface="Roboto"/>
            </a:rPr>
            <a:t>билитированные лица – </a:t>
          </a:r>
          <a:r>
            <a:rPr lang="ru-RU" sz="1800" b="1" i="0" u="none" dirty="0" smtClean="0">
              <a:solidFill>
                <a:srgbClr val="252626"/>
              </a:solidFill>
              <a:latin typeface="Arial Narrow" panose="020B0606020202030204" pitchFamily="34" charset="0"/>
              <a:ea typeface="Roboto"/>
              <a:cs typeface="Roboto"/>
            </a:rPr>
            <a:t>790 рублей </a:t>
          </a:r>
          <a:br>
            <a:rPr lang="ru-RU" sz="1800" b="1" i="0" u="none" dirty="0" smtClean="0">
              <a:solidFill>
                <a:srgbClr val="252626"/>
              </a:solidFill>
              <a:latin typeface="Arial Narrow" panose="020B0606020202030204" pitchFamily="34" charset="0"/>
              <a:ea typeface="Roboto"/>
              <a:cs typeface="Roboto"/>
            </a:rPr>
          </a:br>
          <a:r>
            <a:rPr lang="ru-RU" sz="1800" b="1" i="0" u="none" dirty="0" smtClean="0">
              <a:solidFill>
                <a:srgbClr val="252626"/>
              </a:solidFill>
              <a:latin typeface="Arial Narrow" panose="020B0606020202030204" pitchFamily="34" charset="0"/>
              <a:ea typeface="Roboto"/>
              <a:cs typeface="Roboto"/>
            </a:rPr>
            <a:t>                                               (9,3 тыс. человек);</a:t>
          </a:r>
          <a:endParaRPr lang="ru-RU" sz="1800" b="1" dirty="0">
            <a:latin typeface="Arial Narrow" panose="020B0606020202030204" pitchFamily="34" charset="0"/>
          </a:endParaRPr>
        </a:p>
      </dgm:t>
    </dgm:pt>
    <dgm:pt modelId="{CDBFAE06-52DE-4276-8F16-646534503743}" type="parTrans" cxnId="{C3ECE421-B52A-4596-ABAD-6DC80A40E850}">
      <dgm:prSet/>
      <dgm:spPr/>
      <dgm:t>
        <a:bodyPr/>
        <a:lstStyle/>
        <a:p>
          <a:endParaRPr lang="ru-RU">
            <a:latin typeface="Arial Narrow" panose="020B0606020202030204" pitchFamily="34" charset="0"/>
          </a:endParaRPr>
        </a:p>
      </dgm:t>
    </dgm:pt>
    <dgm:pt modelId="{50A65AB1-E7BD-487D-9784-9EEEE0EDCBEE}" type="sibTrans" cxnId="{C3ECE421-B52A-4596-ABAD-6DC80A40E850}">
      <dgm:prSet/>
      <dgm:spPr/>
      <dgm:t>
        <a:bodyPr/>
        <a:lstStyle/>
        <a:p>
          <a:endParaRPr lang="ru-RU">
            <a:latin typeface="Arial Narrow" panose="020B0606020202030204" pitchFamily="34" charset="0"/>
          </a:endParaRPr>
        </a:p>
      </dgm:t>
    </dgm:pt>
    <dgm:pt modelId="{E8207640-3DA0-433F-9CCB-85C6D9DB361B}">
      <dgm:prSet custT="1"/>
      <dgm:spPr/>
      <dgm:t>
        <a:bodyPr/>
        <a:lstStyle/>
        <a:p>
          <a:r>
            <a:rPr lang="ru-RU" sz="1800" b="0" i="0" u="none" dirty="0" smtClean="0">
              <a:solidFill>
                <a:srgbClr val="252626"/>
              </a:solidFill>
              <a:latin typeface="Arial Narrow" panose="020B0606020202030204" pitchFamily="34" charset="0"/>
              <a:ea typeface="Roboto"/>
              <a:cs typeface="Roboto"/>
            </a:rPr>
            <a:t>Отдельные категории сельских специалистов – </a:t>
          </a:r>
          <a:r>
            <a:rPr lang="ru-RU" sz="1800" b="1" i="0" u="none" dirty="0" smtClean="0">
              <a:solidFill>
                <a:srgbClr val="252626"/>
              </a:solidFill>
              <a:latin typeface="Arial Narrow" panose="020B0606020202030204" pitchFamily="34" charset="0"/>
              <a:ea typeface="Roboto"/>
              <a:cs typeface="Roboto"/>
            </a:rPr>
            <a:t>до 1200 рублей    </a:t>
          </a:r>
          <a:br>
            <a:rPr lang="ru-RU" sz="1800" b="1" i="0" u="none" dirty="0" smtClean="0">
              <a:solidFill>
                <a:srgbClr val="252626"/>
              </a:solidFill>
              <a:latin typeface="Arial Narrow" panose="020B0606020202030204" pitchFamily="34" charset="0"/>
              <a:ea typeface="Roboto"/>
              <a:cs typeface="Roboto"/>
            </a:rPr>
          </a:br>
          <a:r>
            <a:rPr lang="ru-RU" sz="1800" b="1" i="0" u="none" dirty="0" smtClean="0">
              <a:solidFill>
                <a:srgbClr val="252626"/>
              </a:solidFill>
              <a:latin typeface="Arial Narrow" panose="020B0606020202030204" pitchFamily="34" charset="0"/>
              <a:ea typeface="Roboto"/>
              <a:cs typeface="Roboto"/>
            </a:rPr>
            <a:t>                                                                         (16,2 тыс. человек);</a:t>
          </a:r>
          <a:endParaRPr lang="ru-RU" sz="1800" b="1" dirty="0">
            <a:latin typeface="Arial Narrow" panose="020B0606020202030204" pitchFamily="34" charset="0"/>
          </a:endParaRPr>
        </a:p>
      </dgm:t>
    </dgm:pt>
    <dgm:pt modelId="{A882E0DC-A53D-44EA-8194-3EB36512AD6F}" type="parTrans" cxnId="{2FE0A083-611E-4A29-ADBD-7C4660B5DF4E}">
      <dgm:prSet/>
      <dgm:spPr/>
      <dgm:t>
        <a:bodyPr/>
        <a:lstStyle/>
        <a:p>
          <a:endParaRPr lang="ru-RU">
            <a:latin typeface="Arial Narrow" panose="020B0606020202030204" pitchFamily="34" charset="0"/>
          </a:endParaRPr>
        </a:p>
      </dgm:t>
    </dgm:pt>
    <dgm:pt modelId="{643BCEFD-7576-4228-8A38-ED5289ECBE8C}" type="sibTrans" cxnId="{2FE0A083-611E-4A29-ADBD-7C4660B5DF4E}">
      <dgm:prSet/>
      <dgm:spPr/>
      <dgm:t>
        <a:bodyPr/>
        <a:lstStyle/>
        <a:p>
          <a:endParaRPr lang="ru-RU">
            <a:latin typeface="Arial Narrow" panose="020B0606020202030204" pitchFamily="34" charset="0"/>
          </a:endParaRPr>
        </a:p>
      </dgm:t>
    </dgm:pt>
    <dgm:pt modelId="{59D42157-07FA-49FB-A90D-C64233337033}">
      <dgm:prSet custT="1"/>
      <dgm:spPr/>
      <dgm:t>
        <a:bodyPr/>
        <a:lstStyle/>
        <a:p>
          <a:r>
            <a:rPr lang="ru-RU" sz="1800" b="0" i="0" u="none" dirty="0" smtClean="0">
              <a:solidFill>
                <a:srgbClr val="252626"/>
              </a:solidFill>
              <a:latin typeface="Arial Narrow" panose="020B0606020202030204" pitchFamily="34" charset="0"/>
              <a:ea typeface="Roboto"/>
              <a:cs typeface="Roboto"/>
            </a:rPr>
            <a:t>Педагогические работники, проживающие в сельской местности</a:t>
          </a:r>
          <a:r>
            <a:rPr lang="ru-RU" sz="1800" b="1" i="0" u="none" dirty="0" smtClean="0">
              <a:solidFill>
                <a:srgbClr val="252626"/>
              </a:solidFill>
              <a:latin typeface="Arial Narrow" panose="020B0606020202030204" pitchFamily="34" charset="0"/>
              <a:ea typeface="Roboto"/>
              <a:cs typeface="Roboto"/>
            </a:rPr>
            <a:t> </a:t>
          </a:r>
          <a:r>
            <a:rPr lang="ru-RU" sz="1800" b="0" i="0" u="none" dirty="0" smtClean="0">
              <a:solidFill>
                <a:srgbClr val="252626"/>
              </a:solidFill>
              <a:latin typeface="Arial Narrow" panose="020B0606020202030204" pitchFamily="34" charset="0"/>
              <a:ea typeface="Roboto"/>
              <a:cs typeface="Roboto"/>
            </a:rPr>
            <a:t>–</a:t>
          </a:r>
          <a:r>
            <a:rPr lang="ru-RU" sz="1800" b="1" i="0" u="none" dirty="0" smtClean="0">
              <a:solidFill>
                <a:srgbClr val="252626"/>
              </a:solidFill>
              <a:latin typeface="Arial Narrow" panose="020B0606020202030204" pitchFamily="34" charset="0"/>
              <a:ea typeface="Roboto"/>
              <a:cs typeface="Roboto"/>
            </a:rPr>
            <a:t>  2800 рублей (30,6 тыс. человек).</a:t>
          </a:r>
          <a:endParaRPr lang="ru-RU" sz="1800" b="1" i="0" u="none" dirty="0">
            <a:solidFill>
              <a:srgbClr val="252626"/>
            </a:solidFill>
            <a:latin typeface="Arial Narrow" panose="020B0606020202030204" pitchFamily="34" charset="0"/>
            <a:ea typeface="Roboto"/>
            <a:cs typeface="Roboto"/>
          </a:endParaRPr>
        </a:p>
      </dgm:t>
    </dgm:pt>
    <dgm:pt modelId="{FA2C6272-B749-445F-A99D-1698D1953137}" type="parTrans" cxnId="{13F6F82A-5A9E-4A44-9D81-D31074947FD5}">
      <dgm:prSet/>
      <dgm:spPr/>
      <dgm:t>
        <a:bodyPr/>
        <a:lstStyle/>
        <a:p>
          <a:endParaRPr lang="ru-RU">
            <a:latin typeface="Arial Narrow" panose="020B0606020202030204" pitchFamily="34" charset="0"/>
          </a:endParaRPr>
        </a:p>
      </dgm:t>
    </dgm:pt>
    <dgm:pt modelId="{08557A46-72FD-4A17-B1B1-1EB50DCDA060}" type="sibTrans" cxnId="{13F6F82A-5A9E-4A44-9D81-D31074947FD5}">
      <dgm:prSet/>
      <dgm:spPr/>
      <dgm:t>
        <a:bodyPr/>
        <a:lstStyle/>
        <a:p>
          <a:endParaRPr lang="ru-RU">
            <a:latin typeface="Arial Narrow" panose="020B0606020202030204" pitchFamily="34" charset="0"/>
          </a:endParaRPr>
        </a:p>
      </dgm:t>
    </dgm:pt>
    <dgm:pt modelId="{3DD15FD4-1D8A-46B8-A63C-C109C4CBD811}">
      <dgm:prSet custT="1"/>
      <dgm:spPr/>
      <dgm:t>
        <a:bodyPr/>
        <a:lstStyle/>
        <a:p>
          <a:r>
            <a:rPr lang="ru-RU" sz="1800" b="1" dirty="0" smtClean="0">
              <a:latin typeface="Arial Narrow" panose="020B0606020202030204" pitchFamily="34" charset="0"/>
            </a:rPr>
            <a:t>11 денежных выплат для многодетных семей, </a:t>
          </a:r>
          <a:br>
            <a:rPr lang="ru-RU" sz="1800" b="1" dirty="0" smtClean="0">
              <a:latin typeface="Arial Narrow" panose="020B0606020202030204" pitchFamily="34" charset="0"/>
            </a:rPr>
          </a:br>
          <a:r>
            <a:rPr lang="ru-RU" sz="1800" dirty="0" smtClean="0">
              <a:latin typeface="Arial Narrow" panose="020B0606020202030204" pitchFamily="34" charset="0"/>
            </a:rPr>
            <a:t>установленных краевым законодательством </a:t>
          </a:r>
          <a:br>
            <a:rPr lang="ru-RU" sz="1800" dirty="0" smtClean="0">
              <a:latin typeface="Arial Narrow" panose="020B0606020202030204" pitchFamily="34" charset="0"/>
            </a:rPr>
          </a:br>
          <a:r>
            <a:rPr lang="ru-RU" sz="1800" b="1" dirty="0" smtClean="0">
              <a:latin typeface="Arial Narrow" panose="020B0606020202030204" pitchFamily="34" charset="0"/>
            </a:rPr>
            <a:t>(32,4 тысячи многодетных семей, в них воспитывается более 108 тысяч детей)</a:t>
          </a:r>
          <a:endParaRPr lang="ru-RU" sz="1800" b="1" i="0" u="none" dirty="0">
            <a:solidFill>
              <a:srgbClr val="252626"/>
            </a:solidFill>
            <a:latin typeface="Arial Narrow" panose="020B0606020202030204" pitchFamily="34" charset="0"/>
            <a:ea typeface="Roboto"/>
            <a:cs typeface="Roboto"/>
          </a:endParaRPr>
        </a:p>
      </dgm:t>
    </dgm:pt>
    <dgm:pt modelId="{97D0A1B9-F4A0-4910-B59E-016D26322A8B}" type="parTrans" cxnId="{04D6AC19-B2DF-4B14-A142-C87D6559A660}">
      <dgm:prSet/>
      <dgm:spPr/>
      <dgm:t>
        <a:bodyPr/>
        <a:lstStyle/>
        <a:p>
          <a:endParaRPr lang="ru-RU">
            <a:latin typeface="Arial Narrow" panose="020B0606020202030204" pitchFamily="34" charset="0"/>
          </a:endParaRPr>
        </a:p>
      </dgm:t>
    </dgm:pt>
    <dgm:pt modelId="{AE9D2DED-F97D-4A1E-8BE3-5D85064C3DD6}" type="sibTrans" cxnId="{04D6AC19-B2DF-4B14-A142-C87D6559A660}">
      <dgm:prSet/>
      <dgm:spPr/>
      <dgm:t>
        <a:bodyPr/>
        <a:lstStyle/>
        <a:p>
          <a:endParaRPr lang="ru-RU">
            <a:latin typeface="Arial Narrow" panose="020B0606020202030204" pitchFamily="34" charset="0"/>
          </a:endParaRPr>
        </a:p>
      </dgm:t>
    </dgm:pt>
    <dgm:pt modelId="{D17B02C0-5D2C-48F5-84E1-C49812948D58}" type="pres">
      <dgm:prSet presAssocID="{359AFA44-7B8F-4D5C-987B-2BD3F632DAA7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AA8697D-38AC-4ACA-9A7F-19A87899181C}" type="pres">
      <dgm:prSet presAssocID="{EC3B5C54-7FFA-46F4-8EC1-25AC4EEF6997}" presName="thickLine" presStyleLbl="alignNode1" presStyleIdx="0" presStyleCnt="1"/>
      <dgm:spPr/>
    </dgm:pt>
    <dgm:pt modelId="{0F1C155A-EBF1-4D89-808B-463CCB8C9518}" type="pres">
      <dgm:prSet presAssocID="{EC3B5C54-7FFA-46F4-8EC1-25AC4EEF6997}" presName="horz1" presStyleCnt="0"/>
      <dgm:spPr/>
    </dgm:pt>
    <dgm:pt modelId="{D694D6B7-E404-4623-8E42-AB84BC8EA42E}" type="pres">
      <dgm:prSet presAssocID="{EC3B5C54-7FFA-46F4-8EC1-25AC4EEF6997}" presName="tx1" presStyleLbl="revTx" presStyleIdx="0" presStyleCnt="8" custScaleX="368285"/>
      <dgm:spPr/>
      <dgm:t>
        <a:bodyPr/>
        <a:lstStyle/>
        <a:p>
          <a:endParaRPr lang="ru-RU"/>
        </a:p>
      </dgm:t>
    </dgm:pt>
    <dgm:pt modelId="{24212B9E-0618-442F-A8F6-91ED95040494}" type="pres">
      <dgm:prSet presAssocID="{EC3B5C54-7FFA-46F4-8EC1-25AC4EEF6997}" presName="vert1" presStyleCnt="0"/>
      <dgm:spPr/>
    </dgm:pt>
    <dgm:pt modelId="{F79FF365-C4B3-43E1-9F79-A63F54DB93C7}" type="pres">
      <dgm:prSet presAssocID="{41B210E3-94E5-4B36-80C0-18A25900B889}" presName="vertSpace2a" presStyleCnt="0"/>
      <dgm:spPr/>
    </dgm:pt>
    <dgm:pt modelId="{3E35F20B-4FF8-48AE-B52F-19BF2FE0B0DF}" type="pres">
      <dgm:prSet presAssocID="{41B210E3-94E5-4B36-80C0-18A25900B889}" presName="horz2" presStyleCnt="0"/>
      <dgm:spPr/>
    </dgm:pt>
    <dgm:pt modelId="{52359FA7-ECC0-4968-B936-B6CEAD1B759F}" type="pres">
      <dgm:prSet presAssocID="{41B210E3-94E5-4B36-80C0-18A25900B889}" presName="horzSpace2" presStyleCnt="0"/>
      <dgm:spPr/>
    </dgm:pt>
    <dgm:pt modelId="{5E619F2A-E117-4083-BF09-E150ED52F9AC}" type="pres">
      <dgm:prSet presAssocID="{41B210E3-94E5-4B36-80C0-18A25900B889}" presName="tx2" presStyleLbl="revTx" presStyleIdx="1" presStyleCnt="8" custScaleY="60218"/>
      <dgm:spPr/>
      <dgm:t>
        <a:bodyPr/>
        <a:lstStyle/>
        <a:p>
          <a:endParaRPr lang="ru-RU"/>
        </a:p>
      </dgm:t>
    </dgm:pt>
    <dgm:pt modelId="{8FE1C2E0-F37A-41E8-8708-295D6D0EA2DB}" type="pres">
      <dgm:prSet presAssocID="{41B210E3-94E5-4B36-80C0-18A25900B889}" presName="vert2" presStyleCnt="0"/>
      <dgm:spPr/>
    </dgm:pt>
    <dgm:pt modelId="{E96C272E-B589-48DE-AAC2-D691F225169B}" type="pres">
      <dgm:prSet presAssocID="{41B210E3-94E5-4B36-80C0-18A25900B889}" presName="thinLine2b" presStyleLbl="callout" presStyleIdx="0" presStyleCnt="7"/>
      <dgm:spPr/>
    </dgm:pt>
    <dgm:pt modelId="{63F197C9-C5B6-4419-8CD6-1E27F17E2E17}" type="pres">
      <dgm:prSet presAssocID="{41B210E3-94E5-4B36-80C0-18A25900B889}" presName="vertSpace2b" presStyleCnt="0"/>
      <dgm:spPr/>
    </dgm:pt>
    <dgm:pt modelId="{D521E620-3442-4E71-B9C5-F703B5EFDDDA}" type="pres">
      <dgm:prSet presAssocID="{AC9AB0BA-35EC-49BC-A386-C4C1AE2A2833}" presName="horz2" presStyleCnt="0"/>
      <dgm:spPr/>
    </dgm:pt>
    <dgm:pt modelId="{46930A8B-D8D6-4E00-A183-D0CA9B71ABB3}" type="pres">
      <dgm:prSet presAssocID="{AC9AB0BA-35EC-49BC-A386-C4C1AE2A2833}" presName="horzSpace2" presStyleCnt="0"/>
      <dgm:spPr/>
    </dgm:pt>
    <dgm:pt modelId="{94949CCB-84D0-4E6A-8425-EFFEBBBCF9BA}" type="pres">
      <dgm:prSet presAssocID="{AC9AB0BA-35EC-49BC-A386-C4C1AE2A2833}" presName="tx2" presStyleLbl="revTx" presStyleIdx="2" presStyleCnt="8" custScaleY="66936"/>
      <dgm:spPr/>
      <dgm:t>
        <a:bodyPr/>
        <a:lstStyle/>
        <a:p>
          <a:endParaRPr lang="ru-RU"/>
        </a:p>
      </dgm:t>
    </dgm:pt>
    <dgm:pt modelId="{97C437C1-6D2B-485E-BA4D-DF51D24918A0}" type="pres">
      <dgm:prSet presAssocID="{AC9AB0BA-35EC-49BC-A386-C4C1AE2A2833}" presName="vert2" presStyleCnt="0"/>
      <dgm:spPr/>
    </dgm:pt>
    <dgm:pt modelId="{DD8BB23B-CBD3-41B6-9489-5862A01EDFE0}" type="pres">
      <dgm:prSet presAssocID="{AC9AB0BA-35EC-49BC-A386-C4C1AE2A2833}" presName="thinLine2b" presStyleLbl="callout" presStyleIdx="1" presStyleCnt="7"/>
      <dgm:spPr/>
    </dgm:pt>
    <dgm:pt modelId="{7F5F7225-1F56-4111-9C9F-DA90C2FDA9BB}" type="pres">
      <dgm:prSet presAssocID="{AC9AB0BA-35EC-49BC-A386-C4C1AE2A2833}" presName="vertSpace2b" presStyleCnt="0"/>
      <dgm:spPr/>
    </dgm:pt>
    <dgm:pt modelId="{0D2CC10E-91E5-48A2-BE05-FBE980532678}" type="pres">
      <dgm:prSet presAssocID="{F1BD9F31-B329-4A7C-B642-9218EC62AF40}" presName="horz2" presStyleCnt="0"/>
      <dgm:spPr/>
    </dgm:pt>
    <dgm:pt modelId="{951F42E1-CC45-49BA-8535-2C081D15449E}" type="pres">
      <dgm:prSet presAssocID="{F1BD9F31-B329-4A7C-B642-9218EC62AF40}" presName="horzSpace2" presStyleCnt="0"/>
      <dgm:spPr/>
    </dgm:pt>
    <dgm:pt modelId="{C9170E49-75D7-4972-881B-5D35BDCB72A0}" type="pres">
      <dgm:prSet presAssocID="{F1BD9F31-B329-4A7C-B642-9218EC62AF40}" presName="tx2" presStyleLbl="revTx" presStyleIdx="3" presStyleCnt="8" custScaleY="65118"/>
      <dgm:spPr/>
      <dgm:t>
        <a:bodyPr/>
        <a:lstStyle/>
        <a:p>
          <a:endParaRPr lang="ru-RU"/>
        </a:p>
      </dgm:t>
    </dgm:pt>
    <dgm:pt modelId="{7664D14E-C998-4AFE-9522-5D0AF5F2E1B6}" type="pres">
      <dgm:prSet presAssocID="{F1BD9F31-B329-4A7C-B642-9218EC62AF40}" presName="vert2" presStyleCnt="0"/>
      <dgm:spPr/>
    </dgm:pt>
    <dgm:pt modelId="{DAD0E243-79A4-434D-A761-702D73466E75}" type="pres">
      <dgm:prSet presAssocID="{F1BD9F31-B329-4A7C-B642-9218EC62AF40}" presName="thinLine2b" presStyleLbl="callout" presStyleIdx="2" presStyleCnt="7"/>
      <dgm:spPr/>
    </dgm:pt>
    <dgm:pt modelId="{87F99753-8733-45F9-A9F3-58FA5D84DD65}" type="pres">
      <dgm:prSet presAssocID="{F1BD9F31-B329-4A7C-B642-9218EC62AF40}" presName="vertSpace2b" presStyleCnt="0"/>
      <dgm:spPr/>
    </dgm:pt>
    <dgm:pt modelId="{E865B362-2805-40C0-A09A-768D143F199E}" type="pres">
      <dgm:prSet presAssocID="{0D63C55D-1BE4-4186-8DAE-18B1F569588E}" presName="horz2" presStyleCnt="0"/>
      <dgm:spPr/>
    </dgm:pt>
    <dgm:pt modelId="{5C441BC8-EE1B-40B8-B23A-A0E89DD78683}" type="pres">
      <dgm:prSet presAssocID="{0D63C55D-1BE4-4186-8DAE-18B1F569588E}" presName="horzSpace2" presStyleCnt="0"/>
      <dgm:spPr/>
    </dgm:pt>
    <dgm:pt modelId="{15C76C00-C1AC-4088-BC17-C14B80C48955}" type="pres">
      <dgm:prSet presAssocID="{0D63C55D-1BE4-4186-8DAE-18B1F569588E}" presName="tx2" presStyleLbl="revTx" presStyleIdx="4" presStyleCnt="8" custScaleY="66159"/>
      <dgm:spPr/>
      <dgm:t>
        <a:bodyPr/>
        <a:lstStyle/>
        <a:p>
          <a:endParaRPr lang="ru-RU"/>
        </a:p>
      </dgm:t>
    </dgm:pt>
    <dgm:pt modelId="{11495C02-08A9-472B-A9E0-F3788B54FF8C}" type="pres">
      <dgm:prSet presAssocID="{0D63C55D-1BE4-4186-8DAE-18B1F569588E}" presName="vert2" presStyleCnt="0"/>
      <dgm:spPr/>
    </dgm:pt>
    <dgm:pt modelId="{423BDCF1-4EBE-4C06-936F-4E3FDCEDD26E}" type="pres">
      <dgm:prSet presAssocID="{0D63C55D-1BE4-4186-8DAE-18B1F569588E}" presName="thinLine2b" presStyleLbl="callout" presStyleIdx="3" presStyleCnt="7"/>
      <dgm:spPr/>
    </dgm:pt>
    <dgm:pt modelId="{B4840584-E2E0-43B9-AC17-CAA7F0B78F3B}" type="pres">
      <dgm:prSet presAssocID="{0D63C55D-1BE4-4186-8DAE-18B1F569588E}" presName="vertSpace2b" presStyleCnt="0"/>
      <dgm:spPr/>
    </dgm:pt>
    <dgm:pt modelId="{138C18CF-8FA2-41E4-8635-2FDAF3626AA2}" type="pres">
      <dgm:prSet presAssocID="{E8207640-3DA0-433F-9CCB-85C6D9DB361B}" presName="horz2" presStyleCnt="0"/>
      <dgm:spPr/>
    </dgm:pt>
    <dgm:pt modelId="{AFC9B4DA-0007-474D-98F6-6992E22E5E1D}" type="pres">
      <dgm:prSet presAssocID="{E8207640-3DA0-433F-9CCB-85C6D9DB361B}" presName="horzSpace2" presStyleCnt="0"/>
      <dgm:spPr/>
    </dgm:pt>
    <dgm:pt modelId="{32C4D1AB-5910-4AC3-ABF9-6F60B9E5D255}" type="pres">
      <dgm:prSet presAssocID="{E8207640-3DA0-433F-9CCB-85C6D9DB361B}" presName="tx2" presStyleLbl="revTx" presStyleIdx="5" presStyleCnt="8" custScaleY="63460"/>
      <dgm:spPr/>
      <dgm:t>
        <a:bodyPr/>
        <a:lstStyle/>
        <a:p>
          <a:endParaRPr lang="ru-RU"/>
        </a:p>
      </dgm:t>
    </dgm:pt>
    <dgm:pt modelId="{6728D0BE-874A-4B1D-9E14-B4FF02373A4E}" type="pres">
      <dgm:prSet presAssocID="{E8207640-3DA0-433F-9CCB-85C6D9DB361B}" presName="vert2" presStyleCnt="0"/>
      <dgm:spPr/>
    </dgm:pt>
    <dgm:pt modelId="{F64FDA65-BD50-46C4-ACF5-E645FF4EC7EB}" type="pres">
      <dgm:prSet presAssocID="{E8207640-3DA0-433F-9CCB-85C6D9DB361B}" presName="thinLine2b" presStyleLbl="callout" presStyleIdx="4" presStyleCnt="7"/>
      <dgm:spPr/>
    </dgm:pt>
    <dgm:pt modelId="{A155C94E-3DF8-46ED-9C09-B7AD6FBC2B07}" type="pres">
      <dgm:prSet presAssocID="{E8207640-3DA0-433F-9CCB-85C6D9DB361B}" presName="vertSpace2b" presStyleCnt="0"/>
      <dgm:spPr/>
    </dgm:pt>
    <dgm:pt modelId="{CCC6825D-C1C3-4049-A857-E34AFFA3554B}" type="pres">
      <dgm:prSet presAssocID="{59D42157-07FA-49FB-A90D-C64233337033}" presName="horz2" presStyleCnt="0"/>
      <dgm:spPr/>
    </dgm:pt>
    <dgm:pt modelId="{E6F82568-F01C-41B7-9276-871D1F224FB4}" type="pres">
      <dgm:prSet presAssocID="{59D42157-07FA-49FB-A90D-C64233337033}" presName="horzSpace2" presStyleCnt="0"/>
      <dgm:spPr/>
    </dgm:pt>
    <dgm:pt modelId="{F3662237-0419-42EC-BBFF-518B967E6DAF}" type="pres">
      <dgm:prSet presAssocID="{59D42157-07FA-49FB-A90D-C64233337033}" presName="tx2" presStyleLbl="revTx" presStyleIdx="6" presStyleCnt="8" custScaleY="65340"/>
      <dgm:spPr/>
      <dgm:t>
        <a:bodyPr/>
        <a:lstStyle/>
        <a:p>
          <a:endParaRPr lang="ru-RU"/>
        </a:p>
      </dgm:t>
    </dgm:pt>
    <dgm:pt modelId="{0C323D9A-4D44-44A8-9C4B-10A515490636}" type="pres">
      <dgm:prSet presAssocID="{59D42157-07FA-49FB-A90D-C64233337033}" presName="vert2" presStyleCnt="0"/>
      <dgm:spPr/>
    </dgm:pt>
    <dgm:pt modelId="{CED20028-8A85-4ADA-8989-B6651A08D657}" type="pres">
      <dgm:prSet presAssocID="{59D42157-07FA-49FB-A90D-C64233337033}" presName="thinLine2b" presStyleLbl="callout" presStyleIdx="5" presStyleCnt="7"/>
      <dgm:spPr/>
    </dgm:pt>
    <dgm:pt modelId="{7D4E19C6-3A81-4E6A-90A8-DA24C305CB9A}" type="pres">
      <dgm:prSet presAssocID="{59D42157-07FA-49FB-A90D-C64233337033}" presName="vertSpace2b" presStyleCnt="0"/>
      <dgm:spPr/>
    </dgm:pt>
    <dgm:pt modelId="{C9EB61ED-CA79-44C5-B157-DA00E5E68AF2}" type="pres">
      <dgm:prSet presAssocID="{3DD15FD4-1D8A-46B8-A63C-C109C4CBD811}" presName="horz2" presStyleCnt="0"/>
      <dgm:spPr/>
    </dgm:pt>
    <dgm:pt modelId="{08EA90A7-D283-4B3A-B461-FC804F990415}" type="pres">
      <dgm:prSet presAssocID="{3DD15FD4-1D8A-46B8-A63C-C109C4CBD811}" presName="horzSpace2" presStyleCnt="0"/>
      <dgm:spPr/>
    </dgm:pt>
    <dgm:pt modelId="{AB065567-F91B-48E5-9EBA-7C51495ADB56}" type="pres">
      <dgm:prSet presAssocID="{3DD15FD4-1D8A-46B8-A63C-C109C4CBD811}" presName="tx2" presStyleLbl="revTx" presStyleIdx="7" presStyleCnt="8"/>
      <dgm:spPr/>
      <dgm:t>
        <a:bodyPr/>
        <a:lstStyle/>
        <a:p>
          <a:endParaRPr lang="ru-RU"/>
        </a:p>
      </dgm:t>
    </dgm:pt>
    <dgm:pt modelId="{8B5C3691-8B34-4795-95C9-559AFD32DC07}" type="pres">
      <dgm:prSet presAssocID="{3DD15FD4-1D8A-46B8-A63C-C109C4CBD811}" presName="vert2" presStyleCnt="0"/>
      <dgm:spPr/>
    </dgm:pt>
    <dgm:pt modelId="{8B97E443-B6BF-4096-977B-FA458C3B63F1}" type="pres">
      <dgm:prSet presAssocID="{3DD15FD4-1D8A-46B8-A63C-C109C4CBD811}" presName="thinLine2b" presStyleLbl="callout" presStyleIdx="6" presStyleCnt="7"/>
      <dgm:spPr/>
    </dgm:pt>
    <dgm:pt modelId="{DB6CFB2D-68AF-40CF-8498-5AF419FBBEF0}" type="pres">
      <dgm:prSet presAssocID="{3DD15FD4-1D8A-46B8-A63C-C109C4CBD811}" presName="vertSpace2b" presStyleCnt="0"/>
      <dgm:spPr/>
    </dgm:pt>
  </dgm:ptLst>
  <dgm:cxnLst>
    <dgm:cxn modelId="{13F6F82A-5A9E-4A44-9D81-D31074947FD5}" srcId="{EC3B5C54-7FFA-46F4-8EC1-25AC4EEF6997}" destId="{59D42157-07FA-49FB-A90D-C64233337033}" srcOrd="5" destOrd="0" parTransId="{FA2C6272-B749-445F-A99D-1698D1953137}" sibTransId="{08557A46-72FD-4A17-B1B1-1EB50DCDA060}"/>
    <dgm:cxn modelId="{F4B8F299-A370-4BB7-8A48-F67FFE09A4F8}" type="presOf" srcId="{0D63C55D-1BE4-4186-8DAE-18B1F569588E}" destId="{15C76C00-C1AC-4088-BC17-C14B80C48955}" srcOrd="0" destOrd="0" presId="urn:microsoft.com/office/officeart/2008/layout/LinedList"/>
    <dgm:cxn modelId="{2FE0A083-611E-4A29-ADBD-7C4660B5DF4E}" srcId="{EC3B5C54-7FFA-46F4-8EC1-25AC4EEF6997}" destId="{E8207640-3DA0-433F-9CCB-85C6D9DB361B}" srcOrd="4" destOrd="0" parTransId="{A882E0DC-A53D-44EA-8194-3EB36512AD6F}" sibTransId="{643BCEFD-7576-4228-8A38-ED5289ECBE8C}"/>
    <dgm:cxn modelId="{75F82D02-6AE3-4439-B94F-220CB21C6BEA}" type="presOf" srcId="{E8207640-3DA0-433F-9CCB-85C6D9DB361B}" destId="{32C4D1AB-5910-4AC3-ABF9-6F60B9E5D255}" srcOrd="0" destOrd="0" presId="urn:microsoft.com/office/officeart/2008/layout/LinedList"/>
    <dgm:cxn modelId="{04D6AC19-B2DF-4B14-A142-C87D6559A660}" srcId="{EC3B5C54-7FFA-46F4-8EC1-25AC4EEF6997}" destId="{3DD15FD4-1D8A-46B8-A63C-C109C4CBD811}" srcOrd="6" destOrd="0" parTransId="{97D0A1B9-F4A0-4910-B59E-016D26322A8B}" sibTransId="{AE9D2DED-F97D-4A1E-8BE3-5D85064C3DD6}"/>
    <dgm:cxn modelId="{435DD71D-B4B2-4ADA-AF69-F357B632203B}" type="presOf" srcId="{EC3B5C54-7FFA-46F4-8EC1-25AC4EEF6997}" destId="{D694D6B7-E404-4623-8E42-AB84BC8EA42E}" srcOrd="0" destOrd="0" presId="urn:microsoft.com/office/officeart/2008/layout/LinedList"/>
    <dgm:cxn modelId="{3EF9FB96-A88E-48C2-8648-A37514891387}" srcId="{EC3B5C54-7FFA-46F4-8EC1-25AC4EEF6997}" destId="{AC9AB0BA-35EC-49BC-A386-C4C1AE2A2833}" srcOrd="1" destOrd="0" parTransId="{ECCC2A4B-B536-439D-A2D0-0AC00A84E07C}" sibTransId="{79E3F2CE-AB1B-4B15-BB99-8663F996FAFB}"/>
    <dgm:cxn modelId="{1957AA7B-1B61-4E6D-A337-E82280E95454}" type="presOf" srcId="{59D42157-07FA-49FB-A90D-C64233337033}" destId="{F3662237-0419-42EC-BBFF-518B967E6DAF}" srcOrd="0" destOrd="0" presId="urn:microsoft.com/office/officeart/2008/layout/LinedList"/>
    <dgm:cxn modelId="{67B71D56-1686-41BC-A893-869BFFA0417D}" type="presOf" srcId="{AC9AB0BA-35EC-49BC-A386-C4C1AE2A2833}" destId="{94949CCB-84D0-4E6A-8425-EFFEBBBCF9BA}" srcOrd="0" destOrd="0" presId="urn:microsoft.com/office/officeart/2008/layout/LinedList"/>
    <dgm:cxn modelId="{7310F8E3-A62D-4F46-BE50-75F80983E343}" type="presOf" srcId="{359AFA44-7B8F-4D5C-987B-2BD3F632DAA7}" destId="{D17B02C0-5D2C-48F5-84E1-C49812948D58}" srcOrd="0" destOrd="0" presId="urn:microsoft.com/office/officeart/2008/layout/LinedList"/>
    <dgm:cxn modelId="{9879A09B-5FF5-464B-9D81-3BF2DB754E90}" type="presOf" srcId="{3DD15FD4-1D8A-46B8-A63C-C109C4CBD811}" destId="{AB065567-F91B-48E5-9EBA-7C51495ADB56}" srcOrd="0" destOrd="0" presId="urn:microsoft.com/office/officeart/2008/layout/LinedList"/>
    <dgm:cxn modelId="{6E9EA4F4-51F4-4208-8F0D-F5BA6B619274}" type="presOf" srcId="{F1BD9F31-B329-4A7C-B642-9218EC62AF40}" destId="{C9170E49-75D7-4972-881B-5D35BDCB72A0}" srcOrd="0" destOrd="0" presId="urn:microsoft.com/office/officeart/2008/layout/LinedList"/>
    <dgm:cxn modelId="{C3ECE421-B52A-4596-ABAD-6DC80A40E850}" srcId="{EC3B5C54-7FFA-46F4-8EC1-25AC4EEF6997}" destId="{0D63C55D-1BE4-4186-8DAE-18B1F569588E}" srcOrd="3" destOrd="0" parTransId="{CDBFAE06-52DE-4276-8F16-646534503743}" sibTransId="{50A65AB1-E7BD-487D-9784-9EEEE0EDCBEE}"/>
    <dgm:cxn modelId="{E5E6A008-11CD-4E0E-AD24-6AC9935990AD}" srcId="{EC3B5C54-7FFA-46F4-8EC1-25AC4EEF6997}" destId="{41B210E3-94E5-4B36-80C0-18A25900B889}" srcOrd="0" destOrd="0" parTransId="{9DE40F1E-7C6B-4E2C-BA21-6F353559B2ED}" sibTransId="{8E409103-2521-4ED0-8723-E72E4B6BD52B}"/>
    <dgm:cxn modelId="{C461F4FC-9E91-4C5C-B80B-A427ED5D3590}" type="presOf" srcId="{41B210E3-94E5-4B36-80C0-18A25900B889}" destId="{5E619F2A-E117-4083-BF09-E150ED52F9AC}" srcOrd="0" destOrd="0" presId="urn:microsoft.com/office/officeart/2008/layout/LinedList"/>
    <dgm:cxn modelId="{0F9AD3DB-7E11-4F61-A22E-79B6DC9E39F4}" srcId="{359AFA44-7B8F-4D5C-987B-2BD3F632DAA7}" destId="{EC3B5C54-7FFA-46F4-8EC1-25AC4EEF6997}" srcOrd="0" destOrd="0" parTransId="{2C98EE37-FB97-47A9-9CB4-CCE5956CC85B}" sibTransId="{67732B91-D090-4C42-9271-97DAB6F27BB3}"/>
    <dgm:cxn modelId="{93D377ED-5349-4D3B-9AEA-4B945C195FF9}" srcId="{EC3B5C54-7FFA-46F4-8EC1-25AC4EEF6997}" destId="{F1BD9F31-B329-4A7C-B642-9218EC62AF40}" srcOrd="2" destOrd="0" parTransId="{C24D1C53-FBD1-494B-9A0F-735C71578BB6}" sibTransId="{364CFCD1-CB80-4F64-BA9E-CB30D5E0BC8F}"/>
    <dgm:cxn modelId="{87D5B226-316C-4713-BC5C-353450C4B1D6}" type="presParOf" srcId="{D17B02C0-5D2C-48F5-84E1-C49812948D58}" destId="{FAA8697D-38AC-4ACA-9A7F-19A87899181C}" srcOrd="0" destOrd="0" presId="urn:microsoft.com/office/officeart/2008/layout/LinedList"/>
    <dgm:cxn modelId="{10833750-5E1C-4F23-8215-18FF921541D2}" type="presParOf" srcId="{D17B02C0-5D2C-48F5-84E1-C49812948D58}" destId="{0F1C155A-EBF1-4D89-808B-463CCB8C9518}" srcOrd="1" destOrd="0" presId="urn:microsoft.com/office/officeart/2008/layout/LinedList"/>
    <dgm:cxn modelId="{F5EC9CFB-3C92-48F3-B2EB-8712ABF0540A}" type="presParOf" srcId="{0F1C155A-EBF1-4D89-808B-463CCB8C9518}" destId="{D694D6B7-E404-4623-8E42-AB84BC8EA42E}" srcOrd="0" destOrd="0" presId="urn:microsoft.com/office/officeart/2008/layout/LinedList"/>
    <dgm:cxn modelId="{CA85F7DE-B08A-4CEF-9319-1B6A8AEC1A24}" type="presParOf" srcId="{0F1C155A-EBF1-4D89-808B-463CCB8C9518}" destId="{24212B9E-0618-442F-A8F6-91ED95040494}" srcOrd="1" destOrd="0" presId="urn:microsoft.com/office/officeart/2008/layout/LinedList"/>
    <dgm:cxn modelId="{6636B3F4-AD56-44BA-8839-2FF41C7B1B6C}" type="presParOf" srcId="{24212B9E-0618-442F-A8F6-91ED95040494}" destId="{F79FF365-C4B3-43E1-9F79-A63F54DB93C7}" srcOrd="0" destOrd="0" presId="urn:microsoft.com/office/officeart/2008/layout/LinedList"/>
    <dgm:cxn modelId="{17A06B79-58C5-48D4-97FE-415A4C3C83F7}" type="presParOf" srcId="{24212B9E-0618-442F-A8F6-91ED95040494}" destId="{3E35F20B-4FF8-48AE-B52F-19BF2FE0B0DF}" srcOrd="1" destOrd="0" presId="urn:microsoft.com/office/officeart/2008/layout/LinedList"/>
    <dgm:cxn modelId="{5C9DE538-5C05-4FCF-B003-7E1367425591}" type="presParOf" srcId="{3E35F20B-4FF8-48AE-B52F-19BF2FE0B0DF}" destId="{52359FA7-ECC0-4968-B936-B6CEAD1B759F}" srcOrd="0" destOrd="0" presId="urn:microsoft.com/office/officeart/2008/layout/LinedList"/>
    <dgm:cxn modelId="{393A0D82-7207-4ECD-AF6C-F7C4589A1C15}" type="presParOf" srcId="{3E35F20B-4FF8-48AE-B52F-19BF2FE0B0DF}" destId="{5E619F2A-E117-4083-BF09-E150ED52F9AC}" srcOrd="1" destOrd="0" presId="urn:microsoft.com/office/officeart/2008/layout/LinedList"/>
    <dgm:cxn modelId="{79924510-ACDB-48B1-9ED7-B252D1EEFEC9}" type="presParOf" srcId="{3E35F20B-4FF8-48AE-B52F-19BF2FE0B0DF}" destId="{8FE1C2E0-F37A-41E8-8708-295D6D0EA2DB}" srcOrd="2" destOrd="0" presId="urn:microsoft.com/office/officeart/2008/layout/LinedList"/>
    <dgm:cxn modelId="{5A3FBEB9-BC72-4763-B0F1-7BF7A716680A}" type="presParOf" srcId="{24212B9E-0618-442F-A8F6-91ED95040494}" destId="{E96C272E-B589-48DE-AAC2-D691F225169B}" srcOrd="2" destOrd="0" presId="urn:microsoft.com/office/officeart/2008/layout/LinedList"/>
    <dgm:cxn modelId="{B9C45090-B21E-42FA-BCDD-C1C0535A6FAE}" type="presParOf" srcId="{24212B9E-0618-442F-A8F6-91ED95040494}" destId="{63F197C9-C5B6-4419-8CD6-1E27F17E2E17}" srcOrd="3" destOrd="0" presId="urn:microsoft.com/office/officeart/2008/layout/LinedList"/>
    <dgm:cxn modelId="{4A4F4C8A-AC26-423A-8DDE-5793FD46D3B2}" type="presParOf" srcId="{24212B9E-0618-442F-A8F6-91ED95040494}" destId="{D521E620-3442-4E71-B9C5-F703B5EFDDDA}" srcOrd="4" destOrd="0" presId="urn:microsoft.com/office/officeart/2008/layout/LinedList"/>
    <dgm:cxn modelId="{071FCFAF-B22A-47F2-B52D-E6A850AFD4F0}" type="presParOf" srcId="{D521E620-3442-4E71-B9C5-F703B5EFDDDA}" destId="{46930A8B-D8D6-4E00-A183-D0CA9B71ABB3}" srcOrd="0" destOrd="0" presId="urn:microsoft.com/office/officeart/2008/layout/LinedList"/>
    <dgm:cxn modelId="{8CFFCB48-EDA4-46E2-BAF7-8CCE3A5D360E}" type="presParOf" srcId="{D521E620-3442-4E71-B9C5-F703B5EFDDDA}" destId="{94949CCB-84D0-4E6A-8425-EFFEBBBCF9BA}" srcOrd="1" destOrd="0" presId="urn:microsoft.com/office/officeart/2008/layout/LinedList"/>
    <dgm:cxn modelId="{2F491170-F7D3-4B4E-BCE6-3B67B80CF849}" type="presParOf" srcId="{D521E620-3442-4E71-B9C5-F703B5EFDDDA}" destId="{97C437C1-6D2B-485E-BA4D-DF51D24918A0}" srcOrd="2" destOrd="0" presId="urn:microsoft.com/office/officeart/2008/layout/LinedList"/>
    <dgm:cxn modelId="{13EA37AC-37D6-4EC8-BDB4-F0F7BD875E6F}" type="presParOf" srcId="{24212B9E-0618-442F-A8F6-91ED95040494}" destId="{DD8BB23B-CBD3-41B6-9489-5862A01EDFE0}" srcOrd="5" destOrd="0" presId="urn:microsoft.com/office/officeart/2008/layout/LinedList"/>
    <dgm:cxn modelId="{B9B90731-C921-4670-9E90-03BB03D1431F}" type="presParOf" srcId="{24212B9E-0618-442F-A8F6-91ED95040494}" destId="{7F5F7225-1F56-4111-9C9F-DA90C2FDA9BB}" srcOrd="6" destOrd="0" presId="urn:microsoft.com/office/officeart/2008/layout/LinedList"/>
    <dgm:cxn modelId="{FB90E483-C3D7-45CF-987A-F255F4092646}" type="presParOf" srcId="{24212B9E-0618-442F-A8F6-91ED95040494}" destId="{0D2CC10E-91E5-48A2-BE05-FBE980532678}" srcOrd="7" destOrd="0" presId="urn:microsoft.com/office/officeart/2008/layout/LinedList"/>
    <dgm:cxn modelId="{DAB04494-4AE4-4F2A-82B1-3BD47A11C26F}" type="presParOf" srcId="{0D2CC10E-91E5-48A2-BE05-FBE980532678}" destId="{951F42E1-CC45-49BA-8535-2C081D15449E}" srcOrd="0" destOrd="0" presId="urn:microsoft.com/office/officeart/2008/layout/LinedList"/>
    <dgm:cxn modelId="{35969B46-1D09-40B1-8953-CE11D37B701F}" type="presParOf" srcId="{0D2CC10E-91E5-48A2-BE05-FBE980532678}" destId="{C9170E49-75D7-4972-881B-5D35BDCB72A0}" srcOrd="1" destOrd="0" presId="urn:microsoft.com/office/officeart/2008/layout/LinedList"/>
    <dgm:cxn modelId="{7D289841-237A-4967-B7D3-633A400D20DF}" type="presParOf" srcId="{0D2CC10E-91E5-48A2-BE05-FBE980532678}" destId="{7664D14E-C998-4AFE-9522-5D0AF5F2E1B6}" srcOrd="2" destOrd="0" presId="urn:microsoft.com/office/officeart/2008/layout/LinedList"/>
    <dgm:cxn modelId="{30C2CB23-AC43-43F4-A1D3-E098FC26AC22}" type="presParOf" srcId="{24212B9E-0618-442F-A8F6-91ED95040494}" destId="{DAD0E243-79A4-434D-A761-702D73466E75}" srcOrd="8" destOrd="0" presId="urn:microsoft.com/office/officeart/2008/layout/LinedList"/>
    <dgm:cxn modelId="{8F237213-C4D8-4733-B957-B2BC76590112}" type="presParOf" srcId="{24212B9E-0618-442F-A8F6-91ED95040494}" destId="{87F99753-8733-45F9-A9F3-58FA5D84DD65}" srcOrd="9" destOrd="0" presId="urn:microsoft.com/office/officeart/2008/layout/LinedList"/>
    <dgm:cxn modelId="{F04E99B8-07DD-48BC-8FAF-C727C269EBC2}" type="presParOf" srcId="{24212B9E-0618-442F-A8F6-91ED95040494}" destId="{E865B362-2805-40C0-A09A-768D143F199E}" srcOrd="10" destOrd="0" presId="urn:microsoft.com/office/officeart/2008/layout/LinedList"/>
    <dgm:cxn modelId="{258153AE-E236-450B-BCA7-64E1081C1AA1}" type="presParOf" srcId="{E865B362-2805-40C0-A09A-768D143F199E}" destId="{5C441BC8-EE1B-40B8-B23A-A0E89DD78683}" srcOrd="0" destOrd="0" presId="urn:microsoft.com/office/officeart/2008/layout/LinedList"/>
    <dgm:cxn modelId="{571E3407-0E27-4807-815B-338EB72682F8}" type="presParOf" srcId="{E865B362-2805-40C0-A09A-768D143F199E}" destId="{15C76C00-C1AC-4088-BC17-C14B80C48955}" srcOrd="1" destOrd="0" presId="urn:microsoft.com/office/officeart/2008/layout/LinedList"/>
    <dgm:cxn modelId="{FBD3E787-C758-4507-A700-7F52D707585A}" type="presParOf" srcId="{E865B362-2805-40C0-A09A-768D143F199E}" destId="{11495C02-08A9-472B-A9E0-F3788B54FF8C}" srcOrd="2" destOrd="0" presId="urn:microsoft.com/office/officeart/2008/layout/LinedList"/>
    <dgm:cxn modelId="{AFFFDFF5-6978-4CAA-A1A8-4EB8B097B670}" type="presParOf" srcId="{24212B9E-0618-442F-A8F6-91ED95040494}" destId="{423BDCF1-4EBE-4C06-936F-4E3FDCEDD26E}" srcOrd="11" destOrd="0" presId="urn:microsoft.com/office/officeart/2008/layout/LinedList"/>
    <dgm:cxn modelId="{7E675686-6424-4306-84ED-14BA323EFC5E}" type="presParOf" srcId="{24212B9E-0618-442F-A8F6-91ED95040494}" destId="{B4840584-E2E0-43B9-AC17-CAA7F0B78F3B}" srcOrd="12" destOrd="0" presId="urn:microsoft.com/office/officeart/2008/layout/LinedList"/>
    <dgm:cxn modelId="{3F823DF5-FF3D-4062-8493-8ADC696624B9}" type="presParOf" srcId="{24212B9E-0618-442F-A8F6-91ED95040494}" destId="{138C18CF-8FA2-41E4-8635-2FDAF3626AA2}" srcOrd="13" destOrd="0" presId="urn:microsoft.com/office/officeart/2008/layout/LinedList"/>
    <dgm:cxn modelId="{5236F271-2273-4115-8FB2-433A08D61A53}" type="presParOf" srcId="{138C18CF-8FA2-41E4-8635-2FDAF3626AA2}" destId="{AFC9B4DA-0007-474D-98F6-6992E22E5E1D}" srcOrd="0" destOrd="0" presId="urn:microsoft.com/office/officeart/2008/layout/LinedList"/>
    <dgm:cxn modelId="{CD2E84F6-9656-4C99-B503-E94BA88F5422}" type="presParOf" srcId="{138C18CF-8FA2-41E4-8635-2FDAF3626AA2}" destId="{32C4D1AB-5910-4AC3-ABF9-6F60B9E5D255}" srcOrd="1" destOrd="0" presId="urn:microsoft.com/office/officeart/2008/layout/LinedList"/>
    <dgm:cxn modelId="{A1BA12F8-16FB-4FA6-9378-3CDFB50FE5CC}" type="presParOf" srcId="{138C18CF-8FA2-41E4-8635-2FDAF3626AA2}" destId="{6728D0BE-874A-4B1D-9E14-B4FF02373A4E}" srcOrd="2" destOrd="0" presId="urn:microsoft.com/office/officeart/2008/layout/LinedList"/>
    <dgm:cxn modelId="{E70B4E8D-15CD-489F-8875-0C2F33FB2F65}" type="presParOf" srcId="{24212B9E-0618-442F-A8F6-91ED95040494}" destId="{F64FDA65-BD50-46C4-ACF5-E645FF4EC7EB}" srcOrd="14" destOrd="0" presId="urn:microsoft.com/office/officeart/2008/layout/LinedList"/>
    <dgm:cxn modelId="{09D0B49F-C2F6-4DC2-817F-4F3F342DA896}" type="presParOf" srcId="{24212B9E-0618-442F-A8F6-91ED95040494}" destId="{A155C94E-3DF8-46ED-9C09-B7AD6FBC2B07}" srcOrd="15" destOrd="0" presId="urn:microsoft.com/office/officeart/2008/layout/LinedList"/>
    <dgm:cxn modelId="{C2B0D807-ABAD-4606-96FB-6CE6791BE55E}" type="presParOf" srcId="{24212B9E-0618-442F-A8F6-91ED95040494}" destId="{CCC6825D-C1C3-4049-A857-E34AFFA3554B}" srcOrd="16" destOrd="0" presId="urn:microsoft.com/office/officeart/2008/layout/LinedList"/>
    <dgm:cxn modelId="{A318DE7B-0E67-403C-A8A0-91092BF6E5E7}" type="presParOf" srcId="{CCC6825D-C1C3-4049-A857-E34AFFA3554B}" destId="{E6F82568-F01C-41B7-9276-871D1F224FB4}" srcOrd="0" destOrd="0" presId="urn:microsoft.com/office/officeart/2008/layout/LinedList"/>
    <dgm:cxn modelId="{3BFD6821-9F05-415D-89C9-CDF7A6F8AE0C}" type="presParOf" srcId="{CCC6825D-C1C3-4049-A857-E34AFFA3554B}" destId="{F3662237-0419-42EC-BBFF-518B967E6DAF}" srcOrd="1" destOrd="0" presId="urn:microsoft.com/office/officeart/2008/layout/LinedList"/>
    <dgm:cxn modelId="{01F0BA26-C498-415B-B880-AFC768800BCB}" type="presParOf" srcId="{CCC6825D-C1C3-4049-A857-E34AFFA3554B}" destId="{0C323D9A-4D44-44A8-9C4B-10A515490636}" srcOrd="2" destOrd="0" presId="urn:microsoft.com/office/officeart/2008/layout/LinedList"/>
    <dgm:cxn modelId="{42518B5A-6B88-47A3-B0FF-8020873438A6}" type="presParOf" srcId="{24212B9E-0618-442F-A8F6-91ED95040494}" destId="{CED20028-8A85-4ADA-8989-B6651A08D657}" srcOrd="17" destOrd="0" presId="urn:microsoft.com/office/officeart/2008/layout/LinedList"/>
    <dgm:cxn modelId="{507C035A-1BBF-46D3-9ACB-FF3858D5B54F}" type="presParOf" srcId="{24212B9E-0618-442F-A8F6-91ED95040494}" destId="{7D4E19C6-3A81-4E6A-90A8-DA24C305CB9A}" srcOrd="18" destOrd="0" presId="urn:microsoft.com/office/officeart/2008/layout/LinedList"/>
    <dgm:cxn modelId="{4EE09BA3-6256-4019-81A4-7824A794ECCC}" type="presParOf" srcId="{24212B9E-0618-442F-A8F6-91ED95040494}" destId="{C9EB61ED-CA79-44C5-B157-DA00E5E68AF2}" srcOrd="19" destOrd="0" presId="urn:microsoft.com/office/officeart/2008/layout/LinedList"/>
    <dgm:cxn modelId="{BD24D752-D899-46B3-B189-E1D1A8390520}" type="presParOf" srcId="{C9EB61ED-CA79-44C5-B157-DA00E5E68AF2}" destId="{08EA90A7-D283-4B3A-B461-FC804F990415}" srcOrd="0" destOrd="0" presId="urn:microsoft.com/office/officeart/2008/layout/LinedList"/>
    <dgm:cxn modelId="{9741A050-2ED1-469A-8282-F4305CD0A88C}" type="presParOf" srcId="{C9EB61ED-CA79-44C5-B157-DA00E5E68AF2}" destId="{AB065567-F91B-48E5-9EBA-7C51495ADB56}" srcOrd="1" destOrd="0" presId="urn:microsoft.com/office/officeart/2008/layout/LinedList"/>
    <dgm:cxn modelId="{89048ED7-3FEF-4808-9487-7AE9655917CA}" type="presParOf" srcId="{C9EB61ED-CA79-44C5-B157-DA00E5E68AF2}" destId="{8B5C3691-8B34-4795-95C9-559AFD32DC07}" srcOrd="2" destOrd="0" presId="urn:microsoft.com/office/officeart/2008/layout/LinedList"/>
    <dgm:cxn modelId="{7447161F-4540-4269-BF93-EBA094C10328}" type="presParOf" srcId="{24212B9E-0618-442F-A8F6-91ED95040494}" destId="{8B97E443-B6BF-4096-977B-FA458C3B63F1}" srcOrd="20" destOrd="0" presId="urn:microsoft.com/office/officeart/2008/layout/LinedList"/>
    <dgm:cxn modelId="{85DF2AE3-059F-4FAF-86E6-34096849C90A}" type="presParOf" srcId="{24212B9E-0618-442F-A8F6-91ED95040494}" destId="{DB6CFB2D-68AF-40CF-8498-5AF419FBBEF0}" srcOrd="2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D0B34AC1-D096-4548-A618-696E179DCB8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5023801-A558-403C-B917-2CC89A342573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Закон Алтайского края </a:t>
          </a:r>
          <a:br>
            <a:rPr lang="ru-RU" sz="2400" b="1" dirty="0" smtClean="0">
              <a:solidFill>
                <a:schemeClr val="tx1"/>
              </a:solidFill>
            </a:rPr>
          </a:br>
          <a:r>
            <a:rPr lang="ru-RU" sz="2400" b="1" dirty="0" smtClean="0">
              <a:solidFill>
                <a:schemeClr val="tx1"/>
              </a:solidFill>
            </a:rPr>
            <a:t>от 05.12.2023 № 95-ЗС</a:t>
          </a:r>
          <a:br>
            <a:rPr lang="ru-RU" sz="2400" b="1" dirty="0" smtClean="0">
              <a:solidFill>
                <a:schemeClr val="tx1"/>
              </a:solidFill>
            </a:rPr>
          </a:br>
          <a:r>
            <a:rPr lang="ru-RU" sz="2400" b="1" dirty="0" smtClean="0">
              <a:solidFill>
                <a:srgbClr val="C00000"/>
              </a:solidFill>
            </a:rPr>
            <a:t>«О краевом бюджете на </a:t>
          </a:r>
          <a:r>
            <a:rPr lang="en-US" sz="2400" b="1" dirty="0" smtClean="0">
              <a:solidFill>
                <a:srgbClr val="C00000"/>
              </a:solidFill>
            </a:rPr>
            <a:t/>
          </a:r>
          <a:br>
            <a:rPr lang="en-US" sz="2400" b="1" dirty="0" smtClean="0">
              <a:solidFill>
                <a:srgbClr val="C00000"/>
              </a:solidFill>
            </a:rPr>
          </a:br>
          <a:r>
            <a:rPr lang="ru-RU" sz="2400" b="1" dirty="0" smtClean="0">
              <a:solidFill>
                <a:srgbClr val="C00000"/>
              </a:solidFill>
            </a:rPr>
            <a:t>2024 год и на плановый период 2025 и 2026 годов»</a:t>
          </a:r>
          <a:endParaRPr lang="ru-RU" sz="2400" b="1" dirty="0">
            <a:solidFill>
              <a:schemeClr val="tx1"/>
            </a:solidFill>
          </a:endParaRPr>
        </a:p>
      </dgm:t>
    </dgm:pt>
    <dgm:pt modelId="{5E96E25C-898B-4C1A-AF3B-A0A36EBCC643}" type="parTrans" cxnId="{A1785E2E-825A-471D-BCF1-6BD962D9F684}">
      <dgm:prSet/>
      <dgm:spPr/>
      <dgm:t>
        <a:bodyPr/>
        <a:lstStyle/>
        <a:p>
          <a:endParaRPr lang="ru-RU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13E933-4782-4FFC-9DF2-45FD8AD7CD76}" type="sibTrans" cxnId="{A1785E2E-825A-471D-BCF1-6BD962D9F684}">
      <dgm:prSet/>
      <dgm:spPr/>
      <dgm:t>
        <a:bodyPr/>
        <a:lstStyle/>
        <a:p>
          <a:endParaRPr lang="ru-RU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4E3CE8D-174C-42E0-8DB2-DC4E976B82A7}">
      <dgm:prSet phldrT="[Текст]" custT="1"/>
      <dgm:spPr/>
      <dgm:t>
        <a:bodyPr/>
        <a:lstStyle/>
        <a:p>
          <a:endParaRPr lang="ru-RU" sz="2000" b="1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2028C0-6E23-4392-98BF-6B84B97E2EE0}" type="sibTrans" cxnId="{558847DE-AB4D-4942-9280-EBEC73232D1B}">
      <dgm:prSet/>
      <dgm:spPr/>
      <dgm:t>
        <a:bodyPr/>
        <a:lstStyle/>
        <a:p>
          <a:endParaRPr lang="ru-RU"/>
        </a:p>
      </dgm:t>
    </dgm:pt>
    <dgm:pt modelId="{BFF557A5-6FCC-4830-9997-3B7D92E7E29B}" type="parTrans" cxnId="{558847DE-AB4D-4942-9280-EBEC73232D1B}">
      <dgm:prSet/>
      <dgm:spPr/>
      <dgm:t>
        <a:bodyPr/>
        <a:lstStyle/>
        <a:p>
          <a:endParaRPr lang="ru-RU"/>
        </a:p>
      </dgm:t>
    </dgm:pt>
    <dgm:pt modelId="{1AF9AE39-C734-4698-9202-CC87B49F30DD}" type="pres">
      <dgm:prSet presAssocID="{D0B34AC1-D096-4548-A618-696E179DCB86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1BF4D44D-826F-44D1-83A6-EF3D81B874D6}" type="pres">
      <dgm:prSet presAssocID="{C5023801-A558-403C-B917-2CC89A342573}" presName="thickLine" presStyleLbl="alignNode1" presStyleIdx="0" presStyleCnt="1"/>
      <dgm:spPr/>
    </dgm:pt>
    <dgm:pt modelId="{6C778107-435E-40E1-8855-27DA2FBB9F84}" type="pres">
      <dgm:prSet presAssocID="{C5023801-A558-403C-B917-2CC89A342573}" presName="horz1" presStyleCnt="0"/>
      <dgm:spPr/>
    </dgm:pt>
    <dgm:pt modelId="{9D158E13-E82F-40C4-BC73-6DA6C19C8F07}" type="pres">
      <dgm:prSet presAssocID="{C5023801-A558-403C-B917-2CC89A342573}" presName="tx1" presStyleLbl="revTx" presStyleIdx="0" presStyleCnt="2" custScaleX="229457"/>
      <dgm:spPr/>
      <dgm:t>
        <a:bodyPr/>
        <a:lstStyle/>
        <a:p>
          <a:endParaRPr lang="ru-RU"/>
        </a:p>
      </dgm:t>
    </dgm:pt>
    <dgm:pt modelId="{4958D08C-F77E-4047-9838-5C72123CCF3B}" type="pres">
      <dgm:prSet presAssocID="{C5023801-A558-403C-B917-2CC89A342573}" presName="vert1" presStyleCnt="0"/>
      <dgm:spPr/>
    </dgm:pt>
    <dgm:pt modelId="{6FC2CD72-D088-46FA-8322-709CB6D5FC78}" type="pres">
      <dgm:prSet presAssocID="{84E3CE8D-174C-42E0-8DB2-DC4E976B82A7}" presName="vertSpace2a" presStyleCnt="0"/>
      <dgm:spPr/>
    </dgm:pt>
    <dgm:pt modelId="{B820B135-9A82-42E4-9322-767EE6A5B85B}" type="pres">
      <dgm:prSet presAssocID="{84E3CE8D-174C-42E0-8DB2-DC4E976B82A7}" presName="horz2" presStyleCnt="0"/>
      <dgm:spPr/>
    </dgm:pt>
    <dgm:pt modelId="{E65FA90B-5FF2-4F2E-A37B-FD283474A27D}" type="pres">
      <dgm:prSet presAssocID="{84E3CE8D-174C-42E0-8DB2-DC4E976B82A7}" presName="horzSpace2" presStyleCnt="0"/>
      <dgm:spPr/>
    </dgm:pt>
    <dgm:pt modelId="{716ACECE-AA0C-49E5-88D8-338704973DEC}" type="pres">
      <dgm:prSet presAssocID="{84E3CE8D-174C-42E0-8DB2-DC4E976B82A7}" presName="tx2" presStyleLbl="revTx" presStyleIdx="1" presStyleCnt="2"/>
      <dgm:spPr/>
      <dgm:t>
        <a:bodyPr/>
        <a:lstStyle/>
        <a:p>
          <a:endParaRPr lang="ru-RU"/>
        </a:p>
      </dgm:t>
    </dgm:pt>
    <dgm:pt modelId="{6035F9AA-B19A-45DE-BCC8-3AC459EF7A37}" type="pres">
      <dgm:prSet presAssocID="{84E3CE8D-174C-42E0-8DB2-DC4E976B82A7}" presName="vert2" presStyleCnt="0"/>
      <dgm:spPr/>
    </dgm:pt>
    <dgm:pt modelId="{A4014AD9-5D6E-40A8-B40B-85C2731B1656}" type="pres">
      <dgm:prSet presAssocID="{84E3CE8D-174C-42E0-8DB2-DC4E976B82A7}" presName="thinLine2b" presStyleLbl="callout" presStyleIdx="0" presStyleCnt="1"/>
      <dgm:spPr/>
    </dgm:pt>
    <dgm:pt modelId="{CDBDE062-3591-4348-B829-21589BBB6A8C}" type="pres">
      <dgm:prSet presAssocID="{84E3CE8D-174C-42E0-8DB2-DC4E976B82A7}" presName="vertSpace2b" presStyleCnt="0"/>
      <dgm:spPr/>
    </dgm:pt>
  </dgm:ptLst>
  <dgm:cxnLst>
    <dgm:cxn modelId="{970719D3-8F5C-4006-A8CF-A2A7CF694305}" type="presOf" srcId="{D0B34AC1-D096-4548-A618-696E179DCB86}" destId="{1AF9AE39-C734-4698-9202-CC87B49F30DD}" srcOrd="0" destOrd="0" presId="urn:microsoft.com/office/officeart/2008/layout/LinedList"/>
    <dgm:cxn modelId="{558847DE-AB4D-4942-9280-EBEC73232D1B}" srcId="{C5023801-A558-403C-B917-2CC89A342573}" destId="{84E3CE8D-174C-42E0-8DB2-DC4E976B82A7}" srcOrd="0" destOrd="0" parTransId="{BFF557A5-6FCC-4830-9997-3B7D92E7E29B}" sibTransId="{E12028C0-6E23-4392-98BF-6B84B97E2EE0}"/>
    <dgm:cxn modelId="{44E87D55-D0FE-4E40-BCD4-D207B1F24113}" type="presOf" srcId="{C5023801-A558-403C-B917-2CC89A342573}" destId="{9D158E13-E82F-40C4-BC73-6DA6C19C8F07}" srcOrd="0" destOrd="0" presId="urn:microsoft.com/office/officeart/2008/layout/LinedList"/>
    <dgm:cxn modelId="{D3EEADF8-60CD-40D1-99A5-4733C5585EA2}" type="presOf" srcId="{84E3CE8D-174C-42E0-8DB2-DC4E976B82A7}" destId="{716ACECE-AA0C-49E5-88D8-338704973DEC}" srcOrd="0" destOrd="0" presId="urn:microsoft.com/office/officeart/2008/layout/LinedList"/>
    <dgm:cxn modelId="{A1785E2E-825A-471D-BCF1-6BD962D9F684}" srcId="{D0B34AC1-D096-4548-A618-696E179DCB86}" destId="{C5023801-A558-403C-B917-2CC89A342573}" srcOrd="0" destOrd="0" parTransId="{5E96E25C-898B-4C1A-AF3B-A0A36EBCC643}" sibTransId="{5313E933-4782-4FFC-9DF2-45FD8AD7CD76}"/>
    <dgm:cxn modelId="{DD728F4E-2658-47B0-B322-EB3A4010E9E3}" type="presParOf" srcId="{1AF9AE39-C734-4698-9202-CC87B49F30DD}" destId="{1BF4D44D-826F-44D1-83A6-EF3D81B874D6}" srcOrd="0" destOrd="0" presId="urn:microsoft.com/office/officeart/2008/layout/LinedList"/>
    <dgm:cxn modelId="{434993DC-A178-4DE2-B514-27A2E1AE6086}" type="presParOf" srcId="{1AF9AE39-C734-4698-9202-CC87B49F30DD}" destId="{6C778107-435E-40E1-8855-27DA2FBB9F84}" srcOrd="1" destOrd="0" presId="urn:microsoft.com/office/officeart/2008/layout/LinedList"/>
    <dgm:cxn modelId="{576C72CE-30C9-4FEE-9A4E-482638BE3291}" type="presParOf" srcId="{6C778107-435E-40E1-8855-27DA2FBB9F84}" destId="{9D158E13-E82F-40C4-BC73-6DA6C19C8F07}" srcOrd="0" destOrd="0" presId="urn:microsoft.com/office/officeart/2008/layout/LinedList"/>
    <dgm:cxn modelId="{006797AF-AAA3-4CE2-879A-803ADFD6BC7B}" type="presParOf" srcId="{6C778107-435E-40E1-8855-27DA2FBB9F84}" destId="{4958D08C-F77E-4047-9838-5C72123CCF3B}" srcOrd="1" destOrd="0" presId="urn:microsoft.com/office/officeart/2008/layout/LinedList"/>
    <dgm:cxn modelId="{6A032C91-D01E-4B6B-884F-7466675B87F1}" type="presParOf" srcId="{4958D08C-F77E-4047-9838-5C72123CCF3B}" destId="{6FC2CD72-D088-46FA-8322-709CB6D5FC78}" srcOrd="0" destOrd="0" presId="urn:microsoft.com/office/officeart/2008/layout/LinedList"/>
    <dgm:cxn modelId="{FEC4469C-7FC9-4542-A1D1-7DC56D661D33}" type="presParOf" srcId="{4958D08C-F77E-4047-9838-5C72123CCF3B}" destId="{B820B135-9A82-42E4-9322-767EE6A5B85B}" srcOrd="1" destOrd="0" presId="urn:microsoft.com/office/officeart/2008/layout/LinedList"/>
    <dgm:cxn modelId="{83B764EE-E39F-49C0-8E37-55A3C9F5DF60}" type="presParOf" srcId="{B820B135-9A82-42E4-9322-767EE6A5B85B}" destId="{E65FA90B-5FF2-4F2E-A37B-FD283474A27D}" srcOrd="0" destOrd="0" presId="urn:microsoft.com/office/officeart/2008/layout/LinedList"/>
    <dgm:cxn modelId="{5A57F800-BEF2-4B29-8389-A6431ABCE687}" type="presParOf" srcId="{B820B135-9A82-42E4-9322-767EE6A5B85B}" destId="{716ACECE-AA0C-49E5-88D8-338704973DEC}" srcOrd="1" destOrd="0" presId="urn:microsoft.com/office/officeart/2008/layout/LinedList"/>
    <dgm:cxn modelId="{27ED2699-6660-4020-A292-AB363D30F66D}" type="presParOf" srcId="{B820B135-9A82-42E4-9322-767EE6A5B85B}" destId="{6035F9AA-B19A-45DE-BCC8-3AC459EF7A37}" srcOrd="2" destOrd="0" presId="urn:microsoft.com/office/officeart/2008/layout/LinedList"/>
    <dgm:cxn modelId="{C704BACE-2AF7-4CBF-8DFE-3C766739F637}" type="presParOf" srcId="{4958D08C-F77E-4047-9838-5C72123CCF3B}" destId="{A4014AD9-5D6E-40A8-B40B-85C2731B1656}" srcOrd="2" destOrd="0" presId="urn:microsoft.com/office/officeart/2008/layout/LinedList"/>
    <dgm:cxn modelId="{665120D5-02B2-4C69-AC22-2EFEED0D88FD}" type="presParOf" srcId="{4958D08C-F77E-4047-9838-5C72123CCF3B}" destId="{CDBDE062-3591-4348-B829-21589BBB6A8C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2E04E7D6-16CB-443F-95BB-B38C15E4BA11}" type="doc">
      <dgm:prSet loTypeId="urn:microsoft.com/office/officeart/2008/layout/LinedList" loCatId="list" qsTypeId="urn:microsoft.com/office/officeart/2005/8/quickstyle/simple1" qsCatId="simple" csTypeId="urn:microsoft.com/office/officeart/2005/8/colors/accent2_3" csCatId="accent2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9B4F06F7-A213-4135-B3F5-ABD8EBFD8AC7}">
      <dgm:prSet phldrT="[Text]" custT="1"/>
      <dgm:spPr bwMode="auto"/>
      <dgm:t>
        <a:bodyPr/>
        <a:lstStyle/>
        <a:p>
          <a:pPr>
            <a:defRPr/>
          </a:pPr>
          <a:r>
            <a:rPr lang="ru-RU" sz="2800">
              <a:latin typeface="Arial Black"/>
            </a:rPr>
            <a:t/>
          </a:r>
          <a:br>
            <a:rPr lang="ru-RU" sz="2800">
              <a:latin typeface="Arial Black"/>
            </a:rPr>
          </a:br>
          <a:endParaRPr lang="ru-RU" sz="2800"/>
        </a:p>
      </dgm:t>
    </dgm:pt>
    <dgm:pt modelId="{34BFFC11-1384-4FFA-945D-4314EBA3A105}" type="parTrans" cxnId="{172F2031-D6FF-4BE5-B30C-A6580736547D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A1BF08DE-3E57-439A-8994-E9B21866768B}" type="sibTrans" cxnId="{172F2031-D6FF-4BE5-B30C-A6580736547D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3D57A7F0-EA97-4AAF-AF3D-3E0F9A14224C}">
      <dgm:prSet phldrT="[Text]"/>
      <dgm:spPr bwMode="auto"/>
      <dgm:t>
        <a:bodyPr/>
        <a:lstStyle/>
        <a:p>
          <a:pPr>
            <a:defRPr/>
          </a:pPr>
          <a:r>
            <a:rPr lang="ru-RU" dirty="0" smtClean="0">
              <a:latin typeface="Arial Black"/>
            </a:rPr>
            <a:t>законотворческая</a:t>
          </a:r>
          <a:endParaRPr lang="ru-RU" dirty="0">
            <a:latin typeface="Arial Black"/>
          </a:endParaRPr>
        </a:p>
      </dgm:t>
    </dgm:pt>
    <dgm:pt modelId="{9DD804F3-B6E6-41D0-BB06-77C0A942A7D0}" type="parTrans" cxnId="{0E473730-56C3-42E6-8984-F7E6B81B9931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7B43C0F2-BC39-4957-8915-62A9D30CE807}" type="sibTrans" cxnId="{0E473730-56C3-42E6-8984-F7E6B81B9931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7DB370EC-86D2-49E5-9769-58C8BBE8E06C}">
      <dgm:prSet phldrT="[Text]"/>
      <dgm:spPr bwMode="auto"/>
      <dgm:t>
        <a:bodyPr/>
        <a:lstStyle/>
        <a:p>
          <a:pPr>
            <a:defRPr/>
          </a:pPr>
          <a:r>
            <a:rPr lang="ru-RU" dirty="0" smtClean="0">
              <a:latin typeface="Arial Black"/>
            </a:rPr>
            <a:t>контрольная</a:t>
          </a:r>
          <a:br>
            <a:rPr lang="ru-RU" dirty="0" smtClean="0">
              <a:latin typeface="Arial Black"/>
            </a:rPr>
          </a:br>
          <a:endParaRPr lang="ru-RU" dirty="0"/>
        </a:p>
      </dgm:t>
    </dgm:pt>
    <dgm:pt modelId="{D0249DF4-65E7-4699-915C-D895EE96E56D}" type="parTrans" cxnId="{B50FFF5E-BF12-4701-965D-BA8F963F95A7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86814A0D-D628-47B4-8E22-5AFA263A7FC8}" type="sibTrans" cxnId="{B50FFF5E-BF12-4701-965D-BA8F963F95A7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018FEB56-EC76-4A6A-AD37-F59CE7B9E979}">
      <dgm:prSet phldrT="[Text]"/>
      <dgm:spPr bwMode="auto"/>
      <dgm:t>
        <a:bodyPr/>
        <a:lstStyle/>
        <a:p>
          <a:pPr>
            <a:defRPr/>
          </a:pPr>
          <a:r>
            <a:rPr lang="ru-RU" dirty="0" smtClean="0">
              <a:latin typeface="Arial Black"/>
            </a:rPr>
            <a:t>взаимодействие с</a:t>
          </a:r>
          <a:r>
            <a:rPr lang="ru-RU" dirty="0">
              <a:latin typeface="Arial Black"/>
            </a:rPr>
            <a:t/>
          </a:r>
          <a:br>
            <a:rPr lang="ru-RU" dirty="0">
              <a:latin typeface="Arial Black"/>
            </a:rPr>
          </a:br>
          <a:endParaRPr lang="ru-RU" dirty="0">
            <a:latin typeface="Arial Black"/>
          </a:endParaRPr>
        </a:p>
      </dgm:t>
    </dgm:pt>
    <dgm:pt modelId="{7EB5933D-A5A8-4DDD-93F7-C2210D00DD5E}" type="parTrans" cxnId="{3CA25264-A596-40E1-A4EF-04F80B046A3F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60C644A1-1BB1-4ABE-9C27-B218A61DE56A}" type="sibTrans" cxnId="{3CA25264-A596-40E1-A4EF-04F80B046A3F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61C35CAB-EFCE-4B53-929D-FE3015612E2E}">
      <dgm:prSet phldrT="[Text]"/>
      <dgm:spPr bwMode="auto"/>
      <dgm:t>
        <a:bodyPr/>
        <a:lstStyle/>
        <a:p>
          <a:pPr>
            <a:defRPr/>
          </a:pPr>
          <a:r>
            <a:rPr lang="ru-RU" dirty="0" smtClean="0">
              <a:latin typeface="Arial Black"/>
            </a:rPr>
            <a:t>работа с избирателями</a:t>
          </a:r>
          <a:r>
            <a:rPr lang="ru-RU" dirty="0">
              <a:latin typeface="Arial Black"/>
            </a:rPr>
            <a:t>	</a:t>
          </a:r>
          <a:br>
            <a:rPr lang="ru-RU" dirty="0">
              <a:latin typeface="Arial Black"/>
            </a:rPr>
          </a:br>
          <a:endParaRPr lang="ru-RU" dirty="0">
            <a:latin typeface="Arial Black"/>
          </a:endParaRPr>
        </a:p>
      </dgm:t>
    </dgm:pt>
    <dgm:pt modelId="{3B1C8CBA-31D8-484F-B1D1-BD9469604D40}" type="parTrans" cxnId="{7FB4BAB1-E646-45CB-8DC7-1AB2DC73D8B5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49FB48B1-1E65-408A-8284-4AC1718D023C}" type="sibTrans" cxnId="{7FB4BAB1-E646-45CB-8DC7-1AB2DC73D8B5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EF3DA8B0-A687-4292-8939-AB65C7EDD306}" type="pres">
      <dgm:prSet presAssocID="{2E04E7D6-16CB-443F-95BB-B38C15E4BA11}" presName="vert0" presStyleCnt="0">
        <dgm:presLayoutVars>
          <dgm:dir/>
          <dgm:animOne val="branch"/>
          <dgm:animLvl val="lvl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5E0D50CA-5579-4356-A91E-04C39407E1FC}" type="pres">
      <dgm:prSet presAssocID="{9B4F06F7-A213-4135-B3F5-ABD8EBFD8AC7}" presName="thickLine" presStyleLbl="alignNode1" presStyleIdx="0" presStyleCnt="1"/>
      <dgm:spPr bwMode="auto"/>
    </dgm:pt>
    <dgm:pt modelId="{CD23A79F-BC05-4681-BBED-D48F9B871B24}" type="pres">
      <dgm:prSet presAssocID="{9B4F06F7-A213-4135-B3F5-ABD8EBFD8AC7}" presName="horz1" presStyleCnt="0"/>
      <dgm:spPr bwMode="auto"/>
    </dgm:pt>
    <dgm:pt modelId="{ABC5DBB4-92E5-49DA-8DD2-A1DE8AF3BBF5}" type="pres">
      <dgm:prSet presAssocID="{9B4F06F7-A213-4135-B3F5-ABD8EBFD8AC7}" presName="tx1" presStyleLbl="revTx" presStyleIdx="0" presStyleCnt="5"/>
      <dgm:spPr bwMode="auto"/>
      <dgm:t>
        <a:bodyPr/>
        <a:lstStyle/>
        <a:p>
          <a:pPr>
            <a:defRPr/>
          </a:pPr>
          <a:endParaRPr lang="ru-RU"/>
        </a:p>
      </dgm:t>
    </dgm:pt>
    <dgm:pt modelId="{40630B8A-5946-4BC5-9DD8-2CBACCA105E7}" type="pres">
      <dgm:prSet presAssocID="{9B4F06F7-A213-4135-B3F5-ABD8EBFD8AC7}" presName="vert1" presStyleCnt="0"/>
      <dgm:spPr bwMode="auto"/>
    </dgm:pt>
    <dgm:pt modelId="{F71CF232-9DAB-478B-B665-0A202EE22E1B}" type="pres">
      <dgm:prSet presAssocID="{3D57A7F0-EA97-4AAF-AF3D-3E0F9A14224C}" presName="vertSpace2a" presStyleCnt="0"/>
      <dgm:spPr bwMode="auto"/>
    </dgm:pt>
    <dgm:pt modelId="{BDBF27CE-157C-446D-96BE-3FBED4BB96C3}" type="pres">
      <dgm:prSet presAssocID="{3D57A7F0-EA97-4AAF-AF3D-3E0F9A14224C}" presName="horz2" presStyleCnt="0"/>
      <dgm:spPr bwMode="auto"/>
    </dgm:pt>
    <dgm:pt modelId="{FCFC6DC0-E3EC-4D18-A1E8-DA77B13604F2}" type="pres">
      <dgm:prSet presAssocID="{3D57A7F0-EA97-4AAF-AF3D-3E0F9A14224C}" presName="horzSpace2" presStyleCnt="0"/>
      <dgm:spPr bwMode="auto"/>
    </dgm:pt>
    <dgm:pt modelId="{6BF9BB03-8886-470C-A1E5-6BCB83017CC1}" type="pres">
      <dgm:prSet presAssocID="{3D57A7F0-EA97-4AAF-AF3D-3E0F9A14224C}" presName="tx2" presStyleLbl="revTx" presStyleIdx="1" presStyleCnt="5"/>
      <dgm:spPr bwMode="auto"/>
      <dgm:t>
        <a:bodyPr/>
        <a:lstStyle/>
        <a:p>
          <a:pPr>
            <a:defRPr/>
          </a:pPr>
          <a:endParaRPr lang="ru-RU"/>
        </a:p>
      </dgm:t>
    </dgm:pt>
    <dgm:pt modelId="{08C72FE0-0715-4A80-B94A-32D0FDB3C5C8}" type="pres">
      <dgm:prSet presAssocID="{3D57A7F0-EA97-4AAF-AF3D-3E0F9A14224C}" presName="vert2" presStyleCnt="0"/>
      <dgm:spPr bwMode="auto"/>
    </dgm:pt>
    <dgm:pt modelId="{C46DBE41-8782-4A2A-8BD2-DFCAEDA28867}" type="pres">
      <dgm:prSet presAssocID="{3D57A7F0-EA97-4AAF-AF3D-3E0F9A14224C}" presName="thinLine2b" presStyleLbl="callout" presStyleIdx="0" presStyleCnt="4"/>
      <dgm:spPr bwMode="auto"/>
    </dgm:pt>
    <dgm:pt modelId="{7DAF5488-07B2-4B16-A414-E7DE7A19C11C}" type="pres">
      <dgm:prSet presAssocID="{3D57A7F0-EA97-4AAF-AF3D-3E0F9A14224C}" presName="vertSpace2b" presStyleCnt="0"/>
      <dgm:spPr bwMode="auto"/>
    </dgm:pt>
    <dgm:pt modelId="{6354CA88-BDB9-465C-A53A-3A1D813F58B3}" type="pres">
      <dgm:prSet presAssocID="{61C35CAB-EFCE-4B53-929D-FE3015612E2E}" presName="horz2" presStyleCnt="0"/>
      <dgm:spPr bwMode="auto"/>
    </dgm:pt>
    <dgm:pt modelId="{01436EEA-446A-4B89-83DB-E9FE9D3E20DE}" type="pres">
      <dgm:prSet presAssocID="{61C35CAB-EFCE-4B53-929D-FE3015612E2E}" presName="horzSpace2" presStyleCnt="0"/>
      <dgm:spPr bwMode="auto"/>
    </dgm:pt>
    <dgm:pt modelId="{29547333-8556-4BD7-AFFE-F0115F2D7CF3}" type="pres">
      <dgm:prSet presAssocID="{61C35CAB-EFCE-4B53-929D-FE3015612E2E}" presName="tx2" presStyleLbl="revTx" presStyleIdx="2" presStyleCnt="5"/>
      <dgm:spPr bwMode="auto"/>
      <dgm:t>
        <a:bodyPr/>
        <a:lstStyle/>
        <a:p>
          <a:pPr>
            <a:defRPr/>
          </a:pPr>
          <a:endParaRPr lang="ru-RU"/>
        </a:p>
      </dgm:t>
    </dgm:pt>
    <dgm:pt modelId="{7E08A149-D6F0-4837-AE8F-9971C6F170B0}" type="pres">
      <dgm:prSet presAssocID="{61C35CAB-EFCE-4B53-929D-FE3015612E2E}" presName="vert2" presStyleCnt="0"/>
      <dgm:spPr bwMode="auto"/>
    </dgm:pt>
    <dgm:pt modelId="{7D13D47B-5C2C-41AB-8CD8-7119A31A3DC1}" type="pres">
      <dgm:prSet presAssocID="{61C35CAB-EFCE-4B53-929D-FE3015612E2E}" presName="thinLine2b" presStyleLbl="callout" presStyleIdx="1" presStyleCnt="4"/>
      <dgm:spPr bwMode="auto"/>
    </dgm:pt>
    <dgm:pt modelId="{06A636DB-1900-46BE-A234-0D77C81FE279}" type="pres">
      <dgm:prSet presAssocID="{61C35CAB-EFCE-4B53-929D-FE3015612E2E}" presName="vertSpace2b" presStyleCnt="0"/>
      <dgm:spPr bwMode="auto"/>
    </dgm:pt>
    <dgm:pt modelId="{42B915E1-D751-4A1A-83AF-B3DF04358FA5}" type="pres">
      <dgm:prSet presAssocID="{7DB370EC-86D2-49E5-9769-58C8BBE8E06C}" presName="horz2" presStyleCnt="0"/>
      <dgm:spPr bwMode="auto"/>
    </dgm:pt>
    <dgm:pt modelId="{E669E4CA-7890-479F-B906-D228220E21A8}" type="pres">
      <dgm:prSet presAssocID="{7DB370EC-86D2-49E5-9769-58C8BBE8E06C}" presName="horzSpace2" presStyleCnt="0"/>
      <dgm:spPr bwMode="auto"/>
    </dgm:pt>
    <dgm:pt modelId="{F08C0654-9BCF-4B21-AF16-4B1856D09F32}" type="pres">
      <dgm:prSet presAssocID="{7DB370EC-86D2-49E5-9769-58C8BBE8E06C}" presName="tx2" presStyleLbl="revTx" presStyleIdx="3" presStyleCnt="5"/>
      <dgm:spPr bwMode="auto"/>
      <dgm:t>
        <a:bodyPr/>
        <a:lstStyle/>
        <a:p>
          <a:pPr>
            <a:defRPr/>
          </a:pPr>
          <a:endParaRPr lang="ru-RU"/>
        </a:p>
      </dgm:t>
    </dgm:pt>
    <dgm:pt modelId="{02BA3AF3-2798-4FE2-BDB3-D9F4AE919518}" type="pres">
      <dgm:prSet presAssocID="{7DB370EC-86D2-49E5-9769-58C8BBE8E06C}" presName="vert2" presStyleCnt="0"/>
      <dgm:spPr bwMode="auto"/>
    </dgm:pt>
    <dgm:pt modelId="{B2E7233A-B80B-4A82-A9D5-EF938486822C}" type="pres">
      <dgm:prSet presAssocID="{7DB370EC-86D2-49E5-9769-58C8BBE8E06C}" presName="thinLine2b" presStyleLbl="callout" presStyleIdx="2" presStyleCnt="4"/>
      <dgm:spPr bwMode="auto"/>
    </dgm:pt>
    <dgm:pt modelId="{73A74D58-EF5F-48B6-A7D2-56269D553211}" type="pres">
      <dgm:prSet presAssocID="{7DB370EC-86D2-49E5-9769-58C8BBE8E06C}" presName="vertSpace2b" presStyleCnt="0"/>
      <dgm:spPr bwMode="auto"/>
    </dgm:pt>
    <dgm:pt modelId="{06C04CFC-5C03-4E51-AEF9-D750EADA38B9}" type="pres">
      <dgm:prSet presAssocID="{018FEB56-EC76-4A6A-AD37-F59CE7B9E979}" presName="horz2" presStyleCnt="0"/>
      <dgm:spPr bwMode="auto"/>
    </dgm:pt>
    <dgm:pt modelId="{C914BCD4-ED75-4073-98DE-D818936D586A}" type="pres">
      <dgm:prSet presAssocID="{018FEB56-EC76-4A6A-AD37-F59CE7B9E979}" presName="horzSpace2" presStyleCnt="0"/>
      <dgm:spPr bwMode="auto"/>
    </dgm:pt>
    <dgm:pt modelId="{D088C09B-9EDF-44DB-9CD1-FABA7444BCB7}" type="pres">
      <dgm:prSet presAssocID="{018FEB56-EC76-4A6A-AD37-F59CE7B9E979}" presName="tx2" presStyleLbl="revTx" presStyleIdx="4" presStyleCnt="5" custScaleY="176221"/>
      <dgm:spPr bwMode="auto"/>
      <dgm:t>
        <a:bodyPr/>
        <a:lstStyle/>
        <a:p>
          <a:pPr>
            <a:defRPr/>
          </a:pPr>
          <a:endParaRPr lang="ru-RU"/>
        </a:p>
      </dgm:t>
    </dgm:pt>
    <dgm:pt modelId="{5ED37D93-F0F8-4688-A661-0F8656D00F65}" type="pres">
      <dgm:prSet presAssocID="{018FEB56-EC76-4A6A-AD37-F59CE7B9E979}" presName="vert2" presStyleCnt="0"/>
      <dgm:spPr bwMode="auto"/>
    </dgm:pt>
    <dgm:pt modelId="{77997612-C353-4DDA-B786-30783C1D8D1A}" type="pres">
      <dgm:prSet presAssocID="{018FEB56-EC76-4A6A-AD37-F59CE7B9E979}" presName="thinLine2b" presStyleLbl="callout" presStyleIdx="3" presStyleCnt="4"/>
      <dgm:spPr bwMode="auto"/>
    </dgm:pt>
    <dgm:pt modelId="{42E99C0A-12B8-4A92-AB06-97222084BB37}" type="pres">
      <dgm:prSet presAssocID="{018FEB56-EC76-4A6A-AD37-F59CE7B9E979}" presName="vertSpace2b" presStyleCnt="0"/>
      <dgm:spPr bwMode="auto"/>
    </dgm:pt>
  </dgm:ptLst>
  <dgm:cxnLst>
    <dgm:cxn modelId="{7FB4BAB1-E646-45CB-8DC7-1AB2DC73D8B5}" srcId="{9B4F06F7-A213-4135-B3F5-ABD8EBFD8AC7}" destId="{61C35CAB-EFCE-4B53-929D-FE3015612E2E}" srcOrd="1" destOrd="0" parTransId="{3B1C8CBA-31D8-484F-B1D1-BD9469604D40}" sibTransId="{49FB48B1-1E65-408A-8284-4AC1718D023C}"/>
    <dgm:cxn modelId="{20FD0CC5-5991-4C2C-BB12-E7173D8A303C}" type="presOf" srcId="{9B4F06F7-A213-4135-B3F5-ABD8EBFD8AC7}" destId="{ABC5DBB4-92E5-49DA-8DD2-A1DE8AF3BBF5}" srcOrd="0" destOrd="0" presId="urn:microsoft.com/office/officeart/2008/layout/LinedList"/>
    <dgm:cxn modelId="{3CA25264-A596-40E1-A4EF-04F80B046A3F}" srcId="{9B4F06F7-A213-4135-B3F5-ABD8EBFD8AC7}" destId="{018FEB56-EC76-4A6A-AD37-F59CE7B9E979}" srcOrd="3" destOrd="0" parTransId="{7EB5933D-A5A8-4DDD-93F7-C2210D00DD5E}" sibTransId="{60C644A1-1BB1-4ABE-9C27-B218A61DE56A}"/>
    <dgm:cxn modelId="{CAE82AE9-F665-4757-861C-196BA61E0355}" type="presOf" srcId="{2E04E7D6-16CB-443F-95BB-B38C15E4BA11}" destId="{EF3DA8B0-A687-4292-8939-AB65C7EDD306}" srcOrd="0" destOrd="0" presId="urn:microsoft.com/office/officeart/2008/layout/LinedList"/>
    <dgm:cxn modelId="{0E473730-56C3-42E6-8984-F7E6B81B9931}" srcId="{9B4F06F7-A213-4135-B3F5-ABD8EBFD8AC7}" destId="{3D57A7F0-EA97-4AAF-AF3D-3E0F9A14224C}" srcOrd="0" destOrd="0" parTransId="{9DD804F3-B6E6-41D0-BB06-77C0A942A7D0}" sibTransId="{7B43C0F2-BC39-4957-8915-62A9D30CE807}"/>
    <dgm:cxn modelId="{FB89F7F1-6FB7-4E37-B235-2A30443CA358}" type="presOf" srcId="{61C35CAB-EFCE-4B53-929D-FE3015612E2E}" destId="{29547333-8556-4BD7-AFFE-F0115F2D7CF3}" srcOrd="0" destOrd="0" presId="urn:microsoft.com/office/officeart/2008/layout/LinedList"/>
    <dgm:cxn modelId="{FFEBC201-62EF-426B-B168-D8F5686CCA5A}" type="presOf" srcId="{018FEB56-EC76-4A6A-AD37-F59CE7B9E979}" destId="{D088C09B-9EDF-44DB-9CD1-FABA7444BCB7}" srcOrd="0" destOrd="0" presId="urn:microsoft.com/office/officeart/2008/layout/LinedList"/>
    <dgm:cxn modelId="{B50FFF5E-BF12-4701-965D-BA8F963F95A7}" srcId="{9B4F06F7-A213-4135-B3F5-ABD8EBFD8AC7}" destId="{7DB370EC-86D2-49E5-9769-58C8BBE8E06C}" srcOrd="2" destOrd="0" parTransId="{D0249DF4-65E7-4699-915C-D895EE96E56D}" sibTransId="{86814A0D-D628-47B4-8E22-5AFA263A7FC8}"/>
    <dgm:cxn modelId="{E598C8B4-D160-4A7E-A9E4-C70F0D1F0C26}" type="presOf" srcId="{3D57A7F0-EA97-4AAF-AF3D-3E0F9A14224C}" destId="{6BF9BB03-8886-470C-A1E5-6BCB83017CC1}" srcOrd="0" destOrd="0" presId="urn:microsoft.com/office/officeart/2008/layout/LinedList"/>
    <dgm:cxn modelId="{1C43CA67-2F0D-4C71-9A6E-9E166239CBC7}" type="presOf" srcId="{7DB370EC-86D2-49E5-9769-58C8BBE8E06C}" destId="{F08C0654-9BCF-4B21-AF16-4B1856D09F32}" srcOrd="0" destOrd="0" presId="urn:microsoft.com/office/officeart/2008/layout/LinedList"/>
    <dgm:cxn modelId="{172F2031-D6FF-4BE5-B30C-A6580736547D}" srcId="{2E04E7D6-16CB-443F-95BB-B38C15E4BA11}" destId="{9B4F06F7-A213-4135-B3F5-ABD8EBFD8AC7}" srcOrd="0" destOrd="0" parTransId="{34BFFC11-1384-4FFA-945D-4314EBA3A105}" sibTransId="{A1BF08DE-3E57-439A-8994-E9B21866768B}"/>
    <dgm:cxn modelId="{9F35E8F2-5FEC-409C-8835-8978A4B211BA}" type="presParOf" srcId="{EF3DA8B0-A687-4292-8939-AB65C7EDD306}" destId="{5E0D50CA-5579-4356-A91E-04C39407E1FC}" srcOrd="0" destOrd="0" presId="urn:microsoft.com/office/officeart/2008/layout/LinedList"/>
    <dgm:cxn modelId="{947FB1FC-788F-4840-A1FD-C556973B12B8}" type="presParOf" srcId="{EF3DA8B0-A687-4292-8939-AB65C7EDD306}" destId="{CD23A79F-BC05-4681-BBED-D48F9B871B24}" srcOrd="1" destOrd="0" presId="urn:microsoft.com/office/officeart/2008/layout/LinedList"/>
    <dgm:cxn modelId="{99FA9E53-CA4D-455B-9FE5-8B90EF5CE5CE}" type="presParOf" srcId="{CD23A79F-BC05-4681-BBED-D48F9B871B24}" destId="{ABC5DBB4-92E5-49DA-8DD2-A1DE8AF3BBF5}" srcOrd="0" destOrd="0" presId="urn:microsoft.com/office/officeart/2008/layout/LinedList"/>
    <dgm:cxn modelId="{A3047E85-8ACA-4ED9-9EED-AF9778A56330}" type="presParOf" srcId="{CD23A79F-BC05-4681-BBED-D48F9B871B24}" destId="{40630B8A-5946-4BC5-9DD8-2CBACCA105E7}" srcOrd="1" destOrd="0" presId="urn:microsoft.com/office/officeart/2008/layout/LinedList"/>
    <dgm:cxn modelId="{CA134181-C297-483B-A845-AFC7F9B97EE4}" type="presParOf" srcId="{40630B8A-5946-4BC5-9DD8-2CBACCA105E7}" destId="{F71CF232-9DAB-478B-B665-0A202EE22E1B}" srcOrd="0" destOrd="0" presId="urn:microsoft.com/office/officeart/2008/layout/LinedList"/>
    <dgm:cxn modelId="{E6FBF535-E8C0-4439-89DD-926EA57E8F69}" type="presParOf" srcId="{40630B8A-5946-4BC5-9DD8-2CBACCA105E7}" destId="{BDBF27CE-157C-446D-96BE-3FBED4BB96C3}" srcOrd="1" destOrd="0" presId="urn:microsoft.com/office/officeart/2008/layout/LinedList"/>
    <dgm:cxn modelId="{990C8B4D-3E27-4B2A-828F-3ACC56197E06}" type="presParOf" srcId="{BDBF27CE-157C-446D-96BE-3FBED4BB96C3}" destId="{FCFC6DC0-E3EC-4D18-A1E8-DA77B13604F2}" srcOrd="0" destOrd="0" presId="urn:microsoft.com/office/officeart/2008/layout/LinedList"/>
    <dgm:cxn modelId="{188B1DA1-D3B5-41F2-94FB-78325D826F16}" type="presParOf" srcId="{BDBF27CE-157C-446D-96BE-3FBED4BB96C3}" destId="{6BF9BB03-8886-470C-A1E5-6BCB83017CC1}" srcOrd="1" destOrd="0" presId="urn:microsoft.com/office/officeart/2008/layout/LinedList"/>
    <dgm:cxn modelId="{E3F20F84-ED10-45CC-9F03-BBDF1375003F}" type="presParOf" srcId="{BDBF27CE-157C-446D-96BE-3FBED4BB96C3}" destId="{08C72FE0-0715-4A80-B94A-32D0FDB3C5C8}" srcOrd="2" destOrd="0" presId="urn:microsoft.com/office/officeart/2008/layout/LinedList"/>
    <dgm:cxn modelId="{C03CB95F-F128-46E5-BD16-A54F4EF11AD9}" type="presParOf" srcId="{40630B8A-5946-4BC5-9DD8-2CBACCA105E7}" destId="{C46DBE41-8782-4A2A-8BD2-DFCAEDA28867}" srcOrd="2" destOrd="0" presId="urn:microsoft.com/office/officeart/2008/layout/LinedList"/>
    <dgm:cxn modelId="{C862F7DE-6044-42DB-9870-79611EBCBAEE}" type="presParOf" srcId="{40630B8A-5946-4BC5-9DD8-2CBACCA105E7}" destId="{7DAF5488-07B2-4B16-A414-E7DE7A19C11C}" srcOrd="3" destOrd="0" presId="urn:microsoft.com/office/officeart/2008/layout/LinedList"/>
    <dgm:cxn modelId="{ED072924-5B62-4EDE-A455-901022D74475}" type="presParOf" srcId="{40630B8A-5946-4BC5-9DD8-2CBACCA105E7}" destId="{6354CA88-BDB9-465C-A53A-3A1D813F58B3}" srcOrd="4" destOrd="0" presId="urn:microsoft.com/office/officeart/2008/layout/LinedList"/>
    <dgm:cxn modelId="{D7429366-31BB-400A-BF96-D2D88736F413}" type="presParOf" srcId="{6354CA88-BDB9-465C-A53A-3A1D813F58B3}" destId="{01436EEA-446A-4B89-83DB-E9FE9D3E20DE}" srcOrd="0" destOrd="0" presId="urn:microsoft.com/office/officeart/2008/layout/LinedList"/>
    <dgm:cxn modelId="{89F9E649-2475-440C-B460-5177AF0D340E}" type="presParOf" srcId="{6354CA88-BDB9-465C-A53A-3A1D813F58B3}" destId="{29547333-8556-4BD7-AFFE-F0115F2D7CF3}" srcOrd="1" destOrd="0" presId="urn:microsoft.com/office/officeart/2008/layout/LinedList"/>
    <dgm:cxn modelId="{960CE326-0BDF-440A-8A8C-63BC289028F5}" type="presParOf" srcId="{6354CA88-BDB9-465C-A53A-3A1D813F58B3}" destId="{7E08A149-D6F0-4837-AE8F-9971C6F170B0}" srcOrd="2" destOrd="0" presId="urn:microsoft.com/office/officeart/2008/layout/LinedList"/>
    <dgm:cxn modelId="{412F976F-4EC4-4D41-9891-11132991D6BD}" type="presParOf" srcId="{40630B8A-5946-4BC5-9DD8-2CBACCA105E7}" destId="{7D13D47B-5C2C-41AB-8CD8-7119A31A3DC1}" srcOrd="5" destOrd="0" presId="urn:microsoft.com/office/officeart/2008/layout/LinedList"/>
    <dgm:cxn modelId="{530FAC8E-CDD9-46AD-9FEE-2F9BD52BAC3E}" type="presParOf" srcId="{40630B8A-5946-4BC5-9DD8-2CBACCA105E7}" destId="{06A636DB-1900-46BE-A234-0D77C81FE279}" srcOrd="6" destOrd="0" presId="urn:microsoft.com/office/officeart/2008/layout/LinedList"/>
    <dgm:cxn modelId="{DC5AA556-2BEA-4070-B5AC-64A800982054}" type="presParOf" srcId="{40630B8A-5946-4BC5-9DD8-2CBACCA105E7}" destId="{42B915E1-D751-4A1A-83AF-B3DF04358FA5}" srcOrd="7" destOrd="0" presId="urn:microsoft.com/office/officeart/2008/layout/LinedList"/>
    <dgm:cxn modelId="{7EE852AE-A532-401D-840B-85F6EC2C5556}" type="presParOf" srcId="{42B915E1-D751-4A1A-83AF-B3DF04358FA5}" destId="{E669E4CA-7890-479F-B906-D228220E21A8}" srcOrd="0" destOrd="0" presId="urn:microsoft.com/office/officeart/2008/layout/LinedList"/>
    <dgm:cxn modelId="{D8539C61-D435-4DE0-8CA5-31475B2FFAE0}" type="presParOf" srcId="{42B915E1-D751-4A1A-83AF-B3DF04358FA5}" destId="{F08C0654-9BCF-4B21-AF16-4B1856D09F32}" srcOrd="1" destOrd="0" presId="urn:microsoft.com/office/officeart/2008/layout/LinedList"/>
    <dgm:cxn modelId="{323D7301-164E-47E6-A76B-7F6D5E4019EC}" type="presParOf" srcId="{42B915E1-D751-4A1A-83AF-B3DF04358FA5}" destId="{02BA3AF3-2798-4FE2-BDB3-D9F4AE919518}" srcOrd="2" destOrd="0" presId="urn:microsoft.com/office/officeart/2008/layout/LinedList"/>
    <dgm:cxn modelId="{243A2AF1-E9E1-4EBA-8725-823E2102B88A}" type="presParOf" srcId="{40630B8A-5946-4BC5-9DD8-2CBACCA105E7}" destId="{B2E7233A-B80B-4A82-A9D5-EF938486822C}" srcOrd="8" destOrd="0" presId="urn:microsoft.com/office/officeart/2008/layout/LinedList"/>
    <dgm:cxn modelId="{31F78040-20F2-4375-8E76-EBB923FA6BE8}" type="presParOf" srcId="{40630B8A-5946-4BC5-9DD8-2CBACCA105E7}" destId="{73A74D58-EF5F-48B6-A7D2-56269D553211}" srcOrd="9" destOrd="0" presId="urn:microsoft.com/office/officeart/2008/layout/LinedList"/>
    <dgm:cxn modelId="{D2366848-0008-4A94-811D-6C4FA911C17F}" type="presParOf" srcId="{40630B8A-5946-4BC5-9DD8-2CBACCA105E7}" destId="{06C04CFC-5C03-4E51-AEF9-D750EADA38B9}" srcOrd="10" destOrd="0" presId="urn:microsoft.com/office/officeart/2008/layout/LinedList"/>
    <dgm:cxn modelId="{77477ED7-FA2D-44C1-B37F-1B5B129BE6C7}" type="presParOf" srcId="{06C04CFC-5C03-4E51-AEF9-D750EADA38B9}" destId="{C914BCD4-ED75-4073-98DE-D818936D586A}" srcOrd="0" destOrd="0" presId="urn:microsoft.com/office/officeart/2008/layout/LinedList"/>
    <dgm:cxn modelId="{04CCE15D-F00C-45EF-A85A-A598200C8164}" type="presParOf" srcId="{06C04CFC-5C03-4E51-AEF9-D750EADA38B9}" destId="{D088C09B-9EDF-44DB-9CD1-FABA7444BCB7}" srcOrd="1" destOrd="0" presId="urn:microsoft.com/office/officeart/2008/layout/LinedList"/>
    <dgm:cxn modelId="{205E9C6E-919E-40BD-BDA8-401724EA758D}" type="presParOf" srcId="{06C04CFC-5C03-4E51-AEF9-D750EADA38B9}" destId="{5ED37D93-F0F8-4688-A661-0F8656D00F65}" srcOrd="2" destOrd="0" presId="urn:microsoft.com/office/officeart/2008/layout/LinedList"/>
    <dgm:cxn modelId="{FEB72882-6DEF-46BB-98C1-885FDFFD4F67}" type="presParOf" srcId="{40630B8A-5946-4BC5-9DD8-2CBACCA105E7}" destId="{77997612-C353-4DDA-B786-30783C1D8D1A}" srcOrd="11" destOrd="0" presId="urn:microsoft.com/office/officeart/2008/layout/LinedList"/>
    <dgm:cxn modelId="{E9BE6347-3DC8-4B73-B8DD-709039EF8CAE}" type="presParOf" srcId="{40630B8A-5946-4BC5-9DD8-2CBACCA105E7}" destId="{42E99C0A-12B8-4A92-AB06-97222084BB37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0C6A66C-B563-4DD2-AB35-4CB07F3A786D}" type="doc">
      <dgm:prSet loTypeId="urn:microsoft.com/office/officeart/2008/layout/IncreasingCircleProcess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2D062E17-3BFA-4CC3-8536-634A2684CA08}">
      <dgm:prSet phldrT="[Текст]" custT="1"/>
      <dgm:spPr/>
      <dgm:t>
        <a:bodyPr/>
        <a:lstStyle/>
        <a:p>
          <a:r>
            <a:rPr lang="ru-RU" sz="2400" dirty="0" smtClean="0"/>
            <a:t>«</a:t>
          </a:r>
          <a:r>
            <a:rPr lang="ru-RU" sz="2400" dirty="0" err="1" smtClean="0"/>
            <a:t>ВКонтакте</a:t>
          </a:r>
          <a:r>
            <a:rPr lang="ru-RU" sz="2400" dirty="0" smtClean="0"/>
            <a:t>»</a:t>
          </a:r>
          <a:endParaRPr lang="ru-RU" sz="2400" dirty="0"/>
        </a:p>
      </dgm:t>
    </dgm:pt>
    <dgm:pt modelId="{E753D30C-0DC9-4713-A26F-DC640DD9D879}" type="parTrans" cxnId="{9B5537BD-50BE-47E1-B164-D7F4CAA0CE19}">
      <dgm:prSet/>
      <dgm:spPr/>
      <dgm:t>
        <a:bodyPr/>
        <a:lstStyle/>
        <a:p>
          <a:endParaRPr lang="ru-RU" sz="1200"/>
        </a:p>
      </dgm:t>
    </dgm:pt>
    <dgm:pt modelId="{300E9612-EC99-4081-A542-3D30799E7577}" type="sibTrans" cxnId="{9B5537BD-50BE-47E1-B164-D7F4CAA0CE19}">
      <dgm:prSet/>
      <dgm:spPr/>
      <dgm:t>
        <a:bodyPr/>
        <a:lstStyle/>
        <a:p>
          <a:endParaRPr lang="ru-RU" sz="1200"/>
        </a:p>
      </dgm:t>
    </dgm:pt>
    <dgm:pt modelId="{B325B2FD-F02B-4FA6-BFC2-4D2B7D8D09F7}">
      <dgm:prSet phldrT="[Текст]" custT="1"/>
      <dgm:spPr/>
      <dgm:t>
        <a:bodyPr/>
        <a:lstStyle/>
        <a:p>
          <a:r>
            <a:rPr lang="en-US" sz="1800" dirty="0" smtClean="0"/>
            <a:t>https://vk.com/akzs</a:t>
          </a:r>
          <a:r>
            <a:rPr lang="ru-RU" sz="1800" dirty="0" smtClean="0"/>
            <a:t>_</a:t>
          </a:r>
          <a:r>
            <a:rPr lang="en-US" sz="1800" dirty="0" err="1" smtClean="0"/>
            <a:t>ru</a:t>
          </a:r>
          <a:endParaRPr lang="ru-RU" sz="1800" dirty="0"/>
        </a:p>
      </dgm:t>
    </dgm:pt>
    <dgm:pt modelId="{7838504D-F20D-4F45-8396-4CD402AEC394}" type="parTrans" cxnId="{5A5DEB8A-D113-4313-9AEC-EC8953B1F605}">
      <dgm:prSet/>
      <dgm:spPr/>
      <dgm:t>
        <a:bodyPr/>
        <a:lstStyle/>
        <a:p>
          <a:endParaRPr lang="ru-RU" sz="1200"/>
        </a:p>
      </dgm:t>
    </dgm:pt>
    <dgm:pt modelId="{51252151-869E-4057-8D9A-5A1B300D6409}" type="sibTrans" cxnId="{5A5DEB8A-D113-4313-9AEC-EC8953B1F605}">
      <dgm:prSet/>
      <dgm:spPr/>
      <dgm:t>
        <a:bodyPr/>
        <a:lstStyle/>
        <a:p>
          <a:endParaRPr lang="ru-RU" sz="1200"/>
        </a:p>
      </dgm:t>
    </dgm:pt>
    <dgm:pt modelId="{C38A88BF-A928-4AC9-B853-FEBFFDE01B70}">
      <dgm:prSet phldrT="[Текст]" custT="1"/>
      <dgm:spPr/>
      <dgm:t>
        <a:bodyPr/>
        <a:lstStyle/>
        <a:p>
          <a:r>
            <a:rPr lang="ru-RU" sz="2400" dirty="0" err="1" smtClean="0"/>
            <a:t>Телеграм</a:t>
          </a:r>
          <a:r>
            <a:rPr lang="ru-RU" sz="2400" dirty="0" smtClean="0"/>
            <a:t>-канал</a:t>
          </a:r>
          <a:endParaRPr lang="ru-RU" sz="2400" dirty="0"/>
        </a:p>
      </dgm:t>
    </dgm:pt>
    <dgm:pt modelId="{1819DF66-7C71-440B-A859-91A5EBD1D601}" type="parTrans" cxnId="{AC60C19B-7C8C-450C-AAB3-7A48B2A817A2}">
      <dgm:prSet/>
      <dgm:spPr/>
      <dgm:t>
        <a:bodyPr/>
        <a:lstStyle/>
        <a:p>
          <a:endParaRPr lang="ru-RU" sz="1200"/>
        </a:p>
      </dgm:t>
    </dgm:pt>
    <dgm:pt modelId="{BDE825E2-9C97-4C3A-8401-8A6BEC956E00}" type="sibTrans" cxnId="{AC60C19B-7C8C-450C-AAB3-7A48B2A817A2}">
      <dgm:prSet/>
      <dgm:spPr/>
      <dgm:t>
        <a:bodyPr/>
        <a:lstStyle/>
        <a:p>
          <a:endParaRPr lang="ru-RU" sz="1200"/>
        </a:p>
      </dgm:t>
    </dgm:pt>
    <dgm:pt modelId="{C7C6C7CE-CF2A-4EDF-B4E5-C14FFA802514}">
      <dgm:prSet phldrT="[Текст]" custT="1"/>
      <dgm:spPr/>
      <dgm:t>
        <a:bodyPr/>
        <a:lstStyle/>
        <a:p>
          <a:r>
            <a:rPr lang="en-US" sz="2000" b="0" dirty="0" smtClean="0"/>
            <a:t>https://t.me/akzs22</a:t>
          </a:r>
          <a:endParaRPr lang="ru-RU" sz="2000" b="0" dirty="0"/>
        </a:p>
      </dgm:t>
    </dgm:pt>
    <dgm:pt modelId="{2E2D649D-6A5D-453E-811E-8426C3D47894}" type="parTrans" cxnId="{7F0F399C-EE2C-4919-B96E-FC8696F33C74}">
      <dgm:prSet/>
      <dgm:spPr/>
      <dgm:t>
        <a:bodyPr/>
        <a:lstStyle/>
        <a:p>
          <a:endParaRPr lang="ru-RU" sz="1200"/>
        </a:p>
      </dgm:t>
    </dgm:pt>
    <dgm:pt modelId="{3FE763E2-C719-4718-802F-9259E2E01334}" type="sibTrans" cxnId="{7F0F399C-EE2C-4919-B96E-FC8696F33C74}">
      <dgm:prSet/>
      <dgm:spPr/>
      <dgm:t>
        <a:bodyPr/>
        <a:lstStyle/>
        <a:p>
          <a:endParaRPr lang="ru-RU" sz="1200"/>
        </a:p>
      </dgm:t>
    </dgm:pt>
    <dgm:pt modelId="{A0C18545-5E23-4AC1-ABA0-FDC419633FDE}">
      <dgm:prSet phldrT="[Текст]" custT="1"/>
      <dgm:spPr/>
      <dgm:t>
        <a:bodyPr/>
        <a:lstStyle/>
        <a:p>
          <a:r>
            <a:rPr lang="ru-RU" sz="2400" dirty="0" smtClean="0"/>
            <a:t>«Одноклассники»</a:t>
          </a:r>
          <a:endParaRPr lang="ru-RU" sz="2400" dirty="0"/>
        </a:p>
      </dgm:t>
    </dgm:pt>
    <dgm:pt modelId="{B9BDC70B-6F6F-447F-8F1E-51F1888ED357}" type="parTrans" cxnId="{2634362E-45D5-4EF1-AF9C-8D0894F57627}">
      <dgm:prSet/>
      <dgm:spPr/>
      <dgm:t>
        <a:bodyPr/>
        <a:lstStyle/>
        <a:p>
          <a:endParaRPr lang="ru-RU" sz="1200"/>
        </a:p>
      </dgm:t>
    </dgm:pt>
    <dgm:pt modelId="{018C6AF0-3942-45A3-AA56-3095B217A0B6}" type="sibTrans" cxnId="{2634362E-45D5-4EF1-AF9C-8D0894F57627}">
      <dgm:prSet/>
      <dgm:spPr/>
      <dgm:t>
        <a:bodyPr/>
        <a:lstStyle/>
        <a:p>
          <a:endParaRPr lang="ru-RU" sz="1200"/>
        </a:p>
      </dgm:t>
    </dgm:pt>
    <dgm:pt modelId="{9CDE4301-C340-4CE3-98E7-9CBA4A917600}">
      <dgm:prSet phldrT="[Текст]" custT="1"/>
      <dgm:spPr/>
      <dgm:t>
        <a:bodyPr/>
        <a:lstStyle/>
        <a:p>
          <a:r>
            <a:rPr lang="en-US" sz="1600" dirty="0" smtClean="0"/>
            <a:t>https://ok.ru/group/54763148804333</a:t>
          </a:r>
          <a:endParaRPr lang="ru-RU" sz="1600" dirty="0"/>
        </a:p>
      </dgm:t>
    </dgm:pt>
    <dgm:pt modelId="{6AAD62D4-0442-44F4-A864-97D217921FEE}" type="parTrans" cxnId="{2C5297B7-13CD-4765-A980-DA5F0F4234BF}">
      <dgm:prSet/>
      <dgm:spPr/>
      <dgm:t>
        <a:bodyPr/>
        <a:lstStyle/>
        <a:p>
          <a:endParaRPr lang="ru-RU" sz="1200"/>
        </a:p>
      </dgm:t>
    </dgm:pt>
    <dgm:pt modelId="{E3EFA939-5A09-4235-B8B3-1EDABAA04344}" type="sibTrans" cxnId="{2C5297B7-13CD-4765-A980-DA5F0F4234BF}">
      <dgm:prSet/>
      <dgm:spPr/>
      <dgm:t>
        <a:bodyPr/>
        <a:lstStyle/>
        <a:p>
          <a:endParaRPr lang="ru-RU" sz="1200"/>
        </a:p>
      </dgm:t>
    </dgm:pt>
    <dgm:pt modelId="{5EFCE354-C380-4D15-90E9-799C15475934}" type="pres">
      <dgm:prSet presAssocID="{80C6A66C-B563-4DD2-AB35-4CB07F3A786D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AAC9BC4-EB00-4A50-898E-62C5AA7491AB}" type="pres">
      <dgm:prSet presAssocID="{2D062E17-3BFA-4CC3-8536-634A2684CA08}" presName="composite" presStyleCnt="0"/>
      <dgm:spPr/>
    </dgm:pt>
    <dgm:pt modelId="{C90EFDDB-AADB-40BC-8583-F0521F8FEB8D}" type="pres">
      <dgm:prSet presAssocID="{2D062E17-3BFA-4CC3-8536-634A2684CA08}" presName="BackAccent" presStyleLbl="bgShp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C6D3B86-92EB-43AA-9E85-BFE9BFE4BBC8}" type="pres">
      <dgm:prSet presAssocID="{2D062E17-3BFA-4CC3-8536-634A2684CA08}" presName="Accent" presStyleLbl="alignNode1" presStyleIdx="0" presStyleCnt="3"/>
      <dgm:spPr>
        <a:noFill/>
        <a:ln>
          <a:noFill/>
        </a:ln>
      </dgm:spPr>
    </dgm:pt>
    <dgm:pt modelId="{8BF4AEAA-EF8C-4B20-918A-4D494A30B2B6}" type="pres">
      <dgm:prSet presAssocID="{2D062E17-3BFA-4CC3-8536-634A2684CA08}" presName="Child" presStyleLbl="revTx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E531F8-F837-4AFF-9C2A-B8C6748692DE}" type="pres">
      <dgm:prSet presAssocID="{2D062E17-3BFA-4CC3-8536-634A2684CA08}" presName="Parent" presStyleLbl="revTx" presStyleIdx="1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327C27-F596-43AD-A789-C9DACFDE088E}" type="pres">
      <dgm:prSet presAssocID="{300E9612-EC99-4081-A542-3D30799E7577}" presName="sibTrans" presStyleCnt="0"/>
      <dgm:spPr/>
    </dgm:pt>
    <dgm:pt modelId="{6201ECB7-279A-4C7E-BFFB-1A319C04780F}" type="pres">
      <dgm:prSet presAssocID="{C38A88BF-A928-4AC9-B853-FEBFFDE01B70}" presName="composite" presStyleCnt="0"/>
      <dgm:spPr/>
    </dgm:pt>
    <dgm:pt modelId="{5DE2703F-E791-47BB-95A0-71CA95E6C753}" type="pres">
      <dgm:prSet presAssocID="{C38A88BF-A928-4AC9-B853-FEBFFDE01B70}" presName="BackAccent" presStyleLbl="bgShp" presStyleIdx="1" presStyleCnt="3"/>
      <dgm:spPr/>
    </dgm:pt>
    <dgm:pt modelId="{3E034312-F69A-4CD7-B967-0B7C38F3F2AA}" type="pres">
      <dgm:prSet presAssocID="{C38A88BF-A928-4AC9-B853-FEBFFDE01B70}" presName="Accent" presStyleLbl="alignNode1" presStyleIdx="1" presStyleCnt="3" custScaleX="138349" custScaleY="144872"/>
      <dgm:spPr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</dgm:spPr>
    </dgm:pt>
    <dgm:pt modelId="{6E0B39E8-B655-4719-B845-B80489483173}" type="pres">
      <dgm:prSet presAssocID="{C38A88BF-A928-4AC9-B853-FEBFFDE01B70}" presName="Child" presStyleLbl="revTx" presStyleIdx="2" presStyleCnt="6" custScaleX="138248" custLinFactNeighborX="17028" custLinFactNeighborY="-110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70D2AF-B44B-4E67-AC95-10D86D934687}" type="pres">
      <dgm:prSet presAssocID="{C38A88BF-A928-4AC9-B853-FEBFFDE01B70}" presName="Parent" presStyleLbl="revTx" presStyleIdx="3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1582AD-B5D1-499B-B8C3-AFF09EF44FF9}" type="pres">
      <dgm:prSet presAssocID="{BDE825E2-9C97-4C3A-8401-8A6BEC956E00}" presName="sibTrans" presStyleCnt="0"/>
      <dgm:spPr/>
    </dgm:pt>
    <dgm:pt modelId="{E3620407-FBDD-4681-8ACC-09FBA9D0E5A8}" type="pres">
      <dgm:prSet presAssocID="{A0C18545-5E23-4AC1-ABA0-FDC419633FDE}" presName="composite" presStyleCnt="0"/>
      <dgm:spPr/>
    </dgm:pt>
    <dgm:pt modelId="{94BE59CF-A271-4022-BEB0-D8F705379E47}" type="pres">
      <dgm:prSet presAssocID="{A0C18545-5E23-4AC1-ABA0-FDC419633FDE}" presName="BackAccent" presStyleLbl="bgShp" presStyleIdx="2" presStyleCnt="3"/>
      <dgm:spPr/>
    </dgm:pt>
    <dgm:pt modelId="{68562C77-057E-4CA3-AC92-A0AFEF61BDBB}" type="pres">
      <dgm:prSet presAssocID="{A0C18545-5E23-4AC1-ABA0-FDC419633FDE}" presName="Accent" presStyleLbl="alignNod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</dgm:spPr>
    </dgm:pt>
    <dgm:pt modelId="{6D28E2F3-4F59-4C91-866E-DB9EB46D19EE}" type="pres">
      <dgm:prSet presAssocID="{A0C18545-5E23-4AC1-ABA0-FDC419633FDE}" presName="Child" presStyleLbl="revTx" presStyleIdx="4" presStyleCnt="6" custScaleX="18580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5A78C8-3A77-4DA1-A5AA-7191AF4C812F}" type="pres">
      <dgm:prSet presAssocID="{A0C18545-5E23-4AC1-ABA0-FDC419633FDE}" presName="Parent" presStyleLbl="revTx" presStyleIdx="5" presStyleCnt="6" custScaleX="1202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8980F81-5C17-4A11-BDAE-707C8583A23A}" type="presOf" srcId="{C38A88BF-A928-4AC9-B853-FEBFFDE01B70}" destId="{5570D2AF-B44B-4E67-AC95-10D86D934687}" srcOrd="0" destOrd="0" presId="urn:microsoft.com/office/officeart/2008/layout/IncreasingCircleProcess"/>
    <dgm:cxn modelId="{93D451C1-0CA4-4390-8530-E14E8FD32410}" type="presOf" srcId="{C7C6C7CE-CF2A-4EDF-B4E5-C14FFA802514}" destId="{6E0B39E8-B655-4719-B845-B80489483173}" srcOrd="0" destOrd="0" presId="urn:microsoft.com/office/officeart/2008/layout/IncreasingCircleProcess"/>
    <dgm:cxn modelId="{83B60E62-630A-40A1-81FC-15480AA07BCB}" type="presOf" srcId="{80C6A66C-B563-4DD2-AB35-4CB07F3A786D}" destId="{5EFCE354-C380-4D15-90E9-799C15475934}" srcOrd="0" destOrd="0" presId="urn:microsoft.com/office/officeart/2008/layout/IncreasingCircleProcess"/>
    <dgm:cxn modelId="{5A5DEB8A-D113-4313-9AEC-EC8953B1F605}" srcId="{2D062E17-3BFA-4CC3-8536-634A2684CA08}" destId="{B325B2FD-F02B-4FA6-BFC2-4D2B7D8D09F7}" srcOrd="0" destOrd="0" parTransId="{7838504D-F20D-4F45-8396-4CD402AEC394}" sibTransId="{51252151-869E-4057-8D9A-5A1B300D6409}"/>
    <dgm:cxn modelId="{7F32CB1F-405C-4FEC-8670-2ACD834C0D81}" type="presOf" srcId="{2D062E17-3BFA-4CC3-8536-634A2684CA08}" destId="{ECE531F8-F837-4AFF-9C2A-B8C6748692DE}" srcOrd="0" destOrd="0" presId="urn:microsoft.com/office/officeart/2008/layout/IncreasingCircleProcess"/>
    <dgm:cxn modelId="{2634362E-45D5-4EF1-AF9C-8D0894F57627}" srcId="{80C6A66C-B563-4DD2-AB35-4CB07F3A786D}" destId="{A0C18545-5E23-4AC1-ABA0-FDC419633FDE}" srcOrd="2" destOrd="0" parTransId="{B9BDC70B-6F6F-447F-8F1E-51F1888ED357}" sibTransId="{018C6AF0-3942-45A3-AA56-3095B217A0B6}"/>
    <dgm:cxn modelId="{0460BE01-B6B7-4EA4-9654-3B16646DF549}" type="presOf" srcId="{9CDE4301-C340-4CE3-98E7-9CBA4A917600}" destId="{6D28E2F3-4F59-4C91-866E-DB9EB46D19EE}" srcOrd="0" destOrd="0" presId="urn:microsoft.com/office/officeart/2008/layout/IncreasingCircleProcess"/>
    <dgm:cxn modelId="{AC60C19B-7C8C-450C-AAB3-7A48B2A817A2}" srcId="{80C6A66C-B563-4DD2-AB35-4CB07F3A786D}" destId="{C38A88BF-A928-4AC9-B853-FEBFFDE01B70}" srcOrd="1" destOrd="0" parTransId="{1819DF66-7C71-440B-A859-91A5EBD1D601}" sibTransId="{BDE825E2-9C97-4C3A-8401-8A6BEC956E00}"/>
    <dgm:cxn modelId="{C52844F4-FF03-4E77-814D-64216DCDE28C}" type="presOf" srcId="{A0C18545-5E23-4AC1-ABA0-FDC419633FDE}" destId="{255A78C8-3A77-4DA1-A5AA-7191AF4C812F}" srcOrd="0" destOrd="0" presId="urn:microsoft.com/office/officeart/2008/layout/IncreasingCircleProcess"/>
    <dgm:cxn modelId="{2C5297B7-13CD-4765-A980-DA5F0F4234BF}" srcId="{A0C18545-5E23-4AC1-ABA0-FDC419633FDE}" destId="{9CDE4301-C340-4CE3-98E7-9CBA4A917600}" srcOrd="0" destOrd="0" parTransId="{6AAD62D4-0442-44F4-A864-97D217921FEE}" sibTransId="{E3EFA939-5A09-4235-B8B3-1EDABAA04344}"/>
    <dgm:cxn modelId="{7F0F399C-EE2C-4919-B96E-FC8696F33C74}" srcId="{C38A88BF-A928-4AC9-B853-FEBFFDE01B70}" destId="{C7C6C7CE-CF2A-4EDF-B4E5-C14FFA802514}" srcOrd="0" destOrd="0" parTransId="{2E2D649D-6A5D-453E-811E-8426C3D47894}" sibTransId="{3FE763E2-C719-4718-802F-9259E2E01334}"/>
    <dgm:cxn modelId="{A9D233DD-5EFF-452A-A438-242DAFAFEB08}" type="presOf" srcId="{B325B2FD-F02B-4FA6-BFC2-4D2B7D8D09F7}" destId="{8BF4AEAA-EF8C-4B20-918A-4D494A30B2B6}" srcOrd="0" destOrd="0" presId="urn:microsoft.com/office/officeart/2008/layout/IncreasingCircleProcess"/>
    <dgm:cxn modelId="{9B5537BD-50BE-47E1-B164-D7F4CAA0CE19}" srcId="{80C6A66C-B563-4DD2-AB35-4CB07F3A786D}" destId="{2D062E17-3BFA-4CC3-8536-634A2684CA08}" srcOrd="0" destOrd="0" parTransId="{E753D30C-0DC9-4713-A26F-DC640DD9D879}" sibTransId="{300E9612-EC99-4081-A542-3D30799E7577}"/>
    <dgm:cxn modelId="{8B23CB4D-4300-45E4-8FC4-F871D588ED6C}" type="presParOf" srcId="{5EFCE354-C380-4D15-90E9-799C15475934}" destId="{EAAC9BC4-EB00-4A50-898E-62C5AA7491AB}" srcOrd="0" destOrd="0" presId="urn:microsoft.com/office/officeart/2008/layout/IncreasingCircleProcess"/>
    <dgm:cxn modelId="{A0F7A748-658F-4C22-AEB4-FFAD2905961B}" type="presParOf" srcId="{EAAC9BC4-EB00-4A50-898E-62C5AA7491AB}" destId="{C90EFDDB-AADB-40BC-8583-F0521F8FEB8D}" srcOrd="0" destOrd="0" presId="urn:microsoft.com/office/officeart/2008/layout/IncreasingCircleProcess"/>
    <dgm:cxn modelId="{FB1BE1A9-F3D6-48E2-96BA-457D0441AF8E}" type="presParOf" srcId="{EAAC9BC4-EB00-4A50-898E-62C5AA7491AB}" destId="{AC6D3B86-92EB-43AA-9E85-BFE9BFE4BBC8}" srcOrd="1" destOrd="0" presId="urn:microsoft.com/office/officeart/2008/layout/IncreasingCircleProcess"/>
    <dgm:cxn modelId="{0FF469A7-DCBA-496A-8D8D-BB60236772FD}" type="presParOf" srcId="{EAAC9BC4-EB00-4A50-898E-62C5AA7491AB}" destId="{8BF4AEAA-EF8C-4B20-918A-4D494A30B2B6}" srcOrd="2" destOrd="0" presId="urn:microsoft.com/office/officeart/2008/layout/IncreasingCircleProcess"/>
    <dgm:cxn modelId="{2CFCF506-8A8E-42EC-BF11-333C058162C2}" type="presParOf" srcId="{EAAC9BC4-EB00-4A50-898E-62C5AA7491AB}" destId="{ECE531F8-F837-4AFF-9C2A-B8C6748692DE}" srcOrd="3" destOrd="0" presId="urn:microsoft.com/office/officeart/2008/layout/IncreasingCircleProcess"/>
    <dgm:cxn modelId="{9362D1C1-83FD-47E0-9DF0-43D62884790D}" type="presParOf" srcId="{5EFCE354-C380-4D15-90E9-799C15475934}" destId="{87327C27-F596-43AD-A789-C9DACFDE088E}" srcOrd="1" destOrd="0" presId="urn:microsoft.com/office/officeart/2008/layout/IncreasingCircleProcess"/>
    <dgm:cxn modelId="{38E783E1-A01A-4F8A-9E12-93445A1DB598}" type="presParOf" srcId="{5EFCE354-C380-4D15-90E9-799C15475934}" destId="{6201ECB7-279A-4C7E-BFFB-1A319C04780F}" srcOrd="2" destOrd="0" presId="urn:microsoft.com/office/officeart/2008/layout/IncreasingCircleProcess"/>
    <dgm:cxn modelId="{3238312C-96A9-43FE-89B7-A0BD4692E4E5}" type="presParOf" srcId="{6201ECB7-279A-4C7E-BFFB-1A319C04780F}" destId="{5DE2703F-E791-47BB-95A0-71CA95E6C753}" srcOrd="0" destOrd="0" presId="urn:microsoft.com/office/officeart/2008/layout/IncreasingCircleProcess"/>
    <dgm:cxn modelId="{833DCE22-09A6-466C-98DC-100B85AF8F42}" type="presParOf" srcId="{6201ECB7-279A-4C7E-BFFB-1A319C04780F}" destId="{3E034312-F69A-4CD7-B967-0B7C38F3F2AA}" srcOrd="1" destOrd="0" presId="urn:microsoft.com/office/officeart/2008/layout/IncreasingCircleProcess"/>
    <dgm:cxn modelId="{794C7259-69E8-4658-B428-3B26A0E11A21}" type="presParOf" srcId="{6201ECB7-279A-4C7E-BFFB-1A319C04780F}" destId="{6E0B39E8-B655-4719-B845-B80489483173}" srcOrd="2" destOrd="0" presId="urn:microsoft.com/office/officeart/2008/layout/IncreasingCircleProcess"/>
    <dgm:cxn modelId="{5171841E-AE62-4E17-BFC3-EF6ECE6E98A1}" type="presParOf" srcId="{6201ECB7-279A-4C7E-BFFB-1A319C04780F}" destId="{5570D2AF-B44B-4E67-AC95-10D86D934687}" srcOrd="3" destOrd="0" presId="urn:microsoft.com/office/officeart/2008/layout/IncreasingCircleProcess"/>
    <dgm:cxn modelId="{60F4EA23-2C88-4493-8053-E97DB5C33C3E}" type="presParOf" srcId="{5EFCE354-C380-4D15-90E9-799C15475934}" destId="{241582AD-B5D1-499B-B8C3-AFF09EF44FF9}" srcOrd="3" destOrd="0" presId="urn:microsoft.com/office/officeart/2008/layout/IncreasingCircleProcess"/>
    <dgm:cxn modelId="{643FB17E-D9AF-4680-B5A1-C8E5B2983E10}" type="presParOf" srcId="{5EFCE354-C380-4D15-90E9-799C15475934}" destId="{E3620407-FBDD-4681-8ACC-09FBA9D0E5A8}" srcOrd="4" destOrd="0" presId="urn:microsoft.com/office/officeart/2008/layout/IncreasingCircleProcess"/>
    <dgm:cxn modelId="{51914073-7371-4C55-B786-0895A7C8F2D0}" type="presParOf" srcId="{E3620407-FBDD-4681-8ACC-09FBA9D0E5A8}" destId="{94BE59CF-A271-4022-BEB0-D8F705379E47}" srcOrd="0" destOrd="0" presId="urn:microsoft.com/office/officeart/2008/layout/IncreasingCircleProcess"/>
    <dgm:cxn modelId="{C277B12F-9489-41BD-B910-628B5B1112A2}" type="presParOf" srcId="{E3620407-FBDD-4681-8ACC-09FBA9D0E5A8}" destId="{68562C77-057E-4CA3-AC92-A0AFEF61BDBB}" srcOrd="1" destOrd="0" presId="urn:microsoft.com/office/officeart/2008/layout/IncreasingCircleProcess"/>
    <dgm:cxn modelId="{A871D70D-23BD-4C33-A693-A4DDBF788CF3}" type="presParOf" srcId="{E3620407-FBDD-4681-8ACC-09FBA9D0E5A8}" destId="{6D28E2F3-4F59-4C91-866E-DB9EB46D19EE}" srcOrd="2" destOrd="0" presId="urn:microsoft.com/office/officeart/2008/layout/IncreasingCircleProcess"/>
    <dgm:cxn modelId="{72A58C13-8879-499C-949D-7177A49E0949}" type="presParOf" srcId="{E3620407-FBDD-4681-8ACC-09FBA9D0E5A8}" destId="{255A78C8-3A77-4DA1-A5AA-7191AF4C812F}" srcOrd="3" destOrd="0" presId="urn:microsoft.com/office/officeart/2008/layout/Increasing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2A7D20-8DEB-43DF-8B94-AD620B4ECB6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C6FC078A-7EA1-4EB3-B501-F4958EAFE094}">
      <dgm:prSet phldrT="[Text]" custT="1"/>
      <dgm:spPr bwMode="auto"/>
      <dgm:t>
        <a:bodyPr/>
        <a:lstStyle/>
        <a:p>
          <a:pPr algn="ctr">
            <a:defRPr/>
          </a:pPr>
          <a:r>
            <a:rPr lang="ru-RU" sz="1800">
              <a:solidFill>
                <a:srgbClr val="C00000"/>
              </a:solidFill>
            </a:rPr>
            <a:t>в субъектах </a:t>
          </a:r>
          <a:br>
            <a:rPr lang="ru-RU" sz="1800">
              <a:solidFill>
                <a:srgbClr val="C00000"/>
              </a:solidFill>
            </a:rPr>
          </a:br>
          <a:r>
            <a:rPr lang="ru-RU" sz="1800">
              <a:solidFill>
                <a:srgbClr val="C00000"/>
              </a:solidFill>
            </a:rPr>
            <a:t>Российской Федерации государственную власть осуществляют </a:t>
          </a:r>
          <a:br>
            <a:rPr lang="ru-RU" sz="1800">
              <a:solidFill>
                <a:srgbClr val="C00000"/>
              </a:solidFill>
            </a:rPr>
          </a:br>
          <a:r>
            <a:rPr lang="ru-RU" sz="1800">
              <a:solidFill>
                <a:srgbClr val="C00000"/>
              </a:solidFill>
            </a:rPr>
            <a:t>образуемые ими органы государственной власти</a:t>
          </a:r>
          <a:endParaRPr/>
        </a:p>
      </dgm:t>
    </dgm:pt>
    <dgm:pt modelId="{00E7C887-D18A-41D2-93EC-CFA98DD68F4D}" type="parTrans" cxnId="{56463238-0083-47C4-9708-234DD8826E4F}">
      <dgm:prSet/>
      <dgm:spPr bwMode="auto"/>
      <dgm:t>
        <a:bodyPr/>
        <a:lstStyle/>
        <a:p>
          <a:pPr algn="ctr">
            <a:defRPr/>
          </a:pPr>
          <a:endParaRPr lang="ru-RU" sz="1800">
            <a:solidFill>
              <a:srgbClr val="C00000"/>
            </a:solidFill>
          </a:endParaRPr>
        </a:p>
      </dgm:t>
    </dgm:pt>
    <dgm:pt modelId="{D58079A4-D463-4884-A10C-0B6A7FCAF3B5}" type="sibTrans" cxnId="{56463238-0083-47C4-9708-234DD8826E4F}">
      <dgm:prSet/>
      <dgm:spPr bwMode="auto"/>
      <dgm:t>
        <a:bodyPr/>
        <a:lstStyle/>
        <a:p>
          <a:pPr algn="ctr">
            <a:defRPr/>
          </a:pPr>
          <a:endParaRPr lang="ru-RU" sz="1800">
            <a:solidFill>
              <a:srgbClr val="C00000"/>
            </a:solidFill>
          </a:endParaRPr>
        </a:p>
      </dgm:t>
    </dgm:pt>
    <dgm:pt modelId="{D8BB240E-1620-4F56-9328-64539C3D5FC2}" type="pres">
      <dgm:prSet presAssocID="{5E2A7D20-8DEB-43DF-8B94-AD620B4ECB6A}" presName="vert0" presStyleCnt="0">
        <dgm:presLayoutVars>
          <dgm:dir/>
          <dgm:animOne val="branch"/>
          <dgm:animLvl val="lvl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66F49633-C1A5-4C2A-8CCB-D1173E782E7C}" type="pres">
      <dgm:prSet presAssocID="{C6FC078A-7EA1-4EB3-B501-F4958EAFE094}" presName="thickLine" presStyleLbl="alignNode1" presStyleIdx="0" presStyleCnt="1"/>
      <dgm:spPr bwMode="auto"/>
    </dgm:pt>
    <dgm:pt modelId="{3FC1ED4A-A0E6-409A-86EF-D65E974440CE}" type="pres">
      <dgm:prSet presAssocID="{C6FC078A-7EA1-4EB3-B501-F4958EAFE094}" presName="horz1" presStyleCnt="0"/>
      <dgm:spPr bwMode="auto"/>
    </dgm:pt>
    <dgm:pt modelId="{40688366-1E30-4C6D-A332-6F737CCFAA8B}" type="pres">
      <dgm:prSet presAssocID="{C6FC078A-7EA1-4EB3-B501-F4958EAFE094}" presName="tx1" presStyleLbl="revTx" presStyleIdx="0" presStyleCnt="1" custLinFactNeighborX="-834" custLinFactNeighborY="14282"/>
      <dgm:spPr bwMode="auto"/>
      <dgm:t>
        <a:bodyPr/>
        <a:lstStyle/>
        <a:p>
          <a:pPr>
            <a:defRPr/>
          </a:pPr>
          <a:endParaRPr lang="ru-RU"/>
        </a:p>
      </dgm:t>
    </dgm:pt>
    <dgm:pt modelId="{F7CFA9B3-0EBB-4AFD-9DAA-A8B9DFB77A56}" type="pres">
      <dgm:prSet presAssocID="{C6FC078A-7EA1-4EB3-B501-F4958EAFE094}" presName="vert1" presStyleCnt="0"/>
      <dgm:spPr bwMode="auto"/>
    </dgm:pt>
  </dgm:ptLst>
  <dgm:cxnLst>
    <dgm:cxn modelId="{C647D2AF-1F3E-454C-BA36-598DD1DB6BD6}" type="presOf" srcId="{5E2A7D20-8DEB-43DF-8B94-AD620B4ECB6A}" destId="{D8BB240E-1620-4F56-9328-64539C3D5FC2}" srcOrd="0" destOrd="0" presId="urn:microsoft.com/office/officeart/2008/layout/LinedList"/>
    <dgm:cxn modelId="{56463238-0083-47C4-9708-234DD8826E4F}" srcId="{5E2A7D20-8DEB-43DF-8B94-AD620B4ECB6A}" destId="{C6FC078A-7EA1-4EB3-B501-F4958EAFE094}" srcOrd="0" destOrd="0" parTransId="{00E7C887-D18A-41D2-93EC-CFA98DD68F4D}" sibTransId="{D58079A4-D463-4884-A10C-0B6A7FCAF3B5}"/>
    <dgm:cxn modelId="{7166FC82-5F75-4CB5-A91A-D46C547A584C}" type="presOf" srcId="{C6FC078A-7EA1-4EB3-B501-F4958EAFE094}" destId="{40688366-1E30-4C6D-A332-6F737CCFAA8B}" srcOrd="0" destOrd="0" presId="urn:microsoft.com/office/officeart/2008/layout/LinedList"/>
    <dgm:cxn modelId="{FAAF7D5F-A523-44FF-9738-A96D3A53AC0F}" type="presParOf" srcId="{D8BB240E-1620-4F56-9328-64539C3D5FC2}" destId="{66F49633-C1A5-4C2A-8CCB-D1173E782E7C}" srcOrd="0" destOrd="0" presId="urn:microsoft.com/office/officeart/2008/layout/LinedList"/>
    <dgm:cxn modelId="{FEFCE165-4DC3-48DC-BF67-E51EDD4A9821}" type="presParOf" srcId="{D8BB240E-1620-4F56-9328-64539C3D5FC2}" destId="{3FC1ED4A-A0E6-409A-86EF-D65E974440CE}" srcOrd="1" destOrd="0" presId="urn:microsoft.com/office/officeart/2008/layout/LinedList"/>
    <dgm:cxn modelId="{5D816A5C-ECAA-4A03-BAE8-661E5C95A63C}" type="presParOf" srcId="{3FC1ED4A-A0E6-409A-86EF-D65E974440CE}" destId="{40688366-1E30-4C6D-A332-6F737CCFAA8B}" srcOrd="0" destOrd="0" presId="urn:microsoft.com/office/officeart/2008/layout/LinedList"/>
    <dgm:cxn modelId="{04F2965B-6376-4A67-A85B-AC4A459C0C67}" type="presParOf" srcId="{3FC1ED4A-A0E6-409A-86EF-D65E974440CE}" destId="{F7CFA9B3-0EBB-4AFD-9DAA-A8B9DFB77A5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A11F9D7-0ED0-4EC5-B757-AB5528DD0397}" type="doc">
      <dgm:prSet loTypeId="urn:microsoft.com/office/officeart/2008/layout/LinedList" loCatId="list" qsTypeId="urn:microsoft.com/office/officeart/2005/8/quickstyle/3d1" qsCatId="3D" csTypeId="urn:microsoft.com/office/officeart/2005/8/colors/accent1_2" csCatId="accent1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730A01FF-3826-4AA4-8EE1-7476C704B07E}">
      <dgm:prSet phldrT="[Text]" custT="1"/>
      <dgm:spPr bwMode="auto"/>
      <dgm:t>
        <a:bodyPr/>
        <a:lstStyle/>
        <a:p>
          <a:pPr>
            <a:defRPr/>
          </a:pPr>
          <a:r>
            <a:rPr lang="ru-RU" sz="2000" b="1">
              <a:solidFill>
                <a:srgbClr val="C00000"/>
              </a:solidFill>
            </a:rPr>
            <a:t>ЗАКОНОДАТЕЛЬНАЯ</a:t>
          </a:r>
          <a:r>
            <a:rPr lang="ru-RU" sz="2000" b="1"/>
            <a:t> </a:t>
          </a:r>
          <a:endParaRPr lang="ru-RU" sz="2000"/>
        </a:p>
      </dgm:t>
    </dgm:pt>
    <dgm:pt modelId="{99323CB3-2C72-4A38-B8E2-799339707CC9}" type="parTrans" cxnId="{E6402764-FCB7-4241-95B6-7E542C111DE0}">
      <dgm:prSet/>
      <dgm:spPr bwMode="auto"/>
      <dgm:t>
        <a:bodyPr/>
        <a:lstStyle/>
        <a:p>
          <a:pPr>
            <a:defRPr/>
          </a:pPr>
          <a:endParaRPr lang="ru-RU" sz="2000"/>
        </a:p>
      </dgm:t>
    </dgm:pt>
    <dgm:pt modelId="{EEC6CA9B-D3C0-441A-BF7A-5C9F1F8745BF}" type="sibTrans" cxnId="{E6402764-FCB7-4241-95B6-7E542C111DE0}">
      <dgm:prSet/>
      <dgm:spPr bwMode="auto"/>
      <dgm:t>
        <a:bodyPr/>
        <a:lstStyle/>
        <a:p>
          <a:pPr>
            <a:defRPr/>
          </a:pPr>
          <a:endParaRPr lang="ru-RU" sz="2000"/>
        </a:p>
      </dgm:t>
    </dgm:pt>
    <dgm:pt modelId="{32BF8A84-84BE-4682-A67B-A20BF48AAD5A}">
      <dgm:prSet phldrT="[Text]" custT="1"/>
      <dgm:spPr bwMode="auto"/>
      <dgm:t>
        <a:bodyPr/>
        <a:lstStyle/>
        <a:p>
          <a:pPr>
            <a:defRPr/>
          </a:pPr>
          <a:r>
            <a:rPr lang="ru-RU" sz="2000" b="1" dirty="0"/>
            <a:t>Алтайское краевое Законодательное Собрание</a:t>
          </a:r>
          <a:endParaRPr lang="ru-RU" sz="2000" dirty="0"/>
        </a:p>
      </dgm:t>
    </dgm:pt>
    <dgm:pt modelId="{31E0D6FD-9E14-4B11-8C7F-5160A61C4B64}" type="parTrans" cxnId="{98D4B3B5-C1A6-4BCC-9934-E7E52CEFB6AE}">
      <dgm:prSet/>
      <dgm:spPr bwMode="auto"/>
      <dgm:t>
        <a:bodyPr/>
        <a:lstStyle/>
        <a:p>
          <a:pPr>
            <a:defRPr/>
          </a:pPr>
          <a:endParaRPr lang="ru-RU" sz="2000"/>
        </a:p>
      </dgm:t>
    </dgm:pt>
    <dgm:pt modelId="{FB885DFB-496A-4085-BE45-CD4411052AE0}" type="sibTrans" cxnId="{98D4B3B5-C1A6-4BCC-9934-E7E52CEFB6AE}">
      <dgm:prSet/>
      <dgm:spPr bwMode="auto"/>
      <dgm:t>
        <a:bodyPr/>
        <a:lstStyle/>
        <a:p>
          <a:pPr>
            <a:defRPr/>
          </a:pPr>
          <a:endParaRPr lang="ru-RU" sz="2000"/>
        </a:p>
      </dgm:t>
    </dgm:pt>
    <dgm:pt modelId="{01A68E94-4D96-49CC-9B46-9D9343A3B7A5}">
      <dgm:prSet phldrT="[Text]" custT="1"/>
      <dgm:spPr bwMode="auto"/>
      <dgm:t>
        <a:bodyPr/>
        <a:lstStyle/>
        <a:p>
          <a:pPr>
            <a:defRPr/>
          </a:pPr>
          <a:r>
            <a:rPr lang="ru-RU" sz="2000" b="1">
              <a:solidFill>
                <a:srgbClr val="C00000"/>
              </a:solidFill>
            </a:rPr>
            <a:t>ИСПОЛНИТЕЛЬНАЯ</a:t>
          </a:r>
        </a:p>
      </dgm:t>
    </dgm:pt>
    <dgm:pt modelId="{D9AF72E6-A11F-4604-A255-5D540A0AC89E}" type="parTrans" cxnId="{9CE414DE-6206-4564-88F7-E892AF919B6A}">
      <dgm:prSet/>
      <dgm:spPr bwMode="auto"/>
      <dgm:t>
        <a:bodyPr/>
        <a:lstStyle/>
        <a:p>
          <a:pPr>
            <a:defRPr/>
          </a:pPr>
          <a:endParaRPr lang="ru-RU" sz="2000"/>
        </a:p>
      </dgm:t>
    </dgm:pt>
    <dgm:pt modelId="{BB628ED4-98D7-4D8F-8564-32B7D8712CE4}" type="sibTrans" cxnId="{9CE414DE-6206-4564-88F7-E892AF919B6A}">
      <dgm:prSet/>
      <dgm:spPr bwMode="auto"/>
      <dgm:t>
        <a:bodyPr/>
        <a:lstStyle/>
        <a:p>
          <a:pPr>
            <a:defRPr/>
          </a:pPr>
          <a:endParaRPr lang="ru-RU" sz="2000"/>
        </a:p>
      </dgm:t>
    </dgm:pt>
    <dgm:pt modelId="{15A4613B-C1EA-4DF0-A37A-8E3D24C2835F}">
      <dgm:prSet phldrT="[Text]" custT="1"/>
      <dgm:spPr bwMode="auto"/>
      <dgm:t>
        <a:bodyPr/>
        <a:lstStyle/>
        <a:p>
          <a:pPr>
            <a:defRPr/>
          </a:pPr>
          <a:r>
            <a:rPr lang="ru-RU" sz="2000" b="1" dirty="0">
              <a:latin typeface="+mn-lt"/>
            </a:rPr>
            <a:t>Губернатор Алтайского края, высшее должностное лицо Алтайского края </a:t>
          </a:r>
          <a:endParaRPr lang="ru-RU" sz="2000" dirty="0">
            <a:latin typeface="+mn-lt"/>
          </a:endParaRPr>
        </a:p>
      </dgm:t>
    </dgm:pt>
    <dgm:pt modelId="{B9BE224A-BF4E-402F-8352-7D1E8429D60B}" type="parTrans" cxnId="{CAAA760F-6BEB-413C-A070-A6976317FD25}">
      <dgm:prSet/>
      <dgm:spPr bwMode="auto"/>
      <dgm:t>
        <a:bodyPr/>
        <a:lstStyle/>
        <a:p>
          <a:pPr>
            <a:defRPr/>
          </a:pPr>
          <a:endParaRPr lang="ru-RU" sz="2000"/>
        </a:p>
      </dgm:t>
    </dgm:pt>
    <dgm:pt modelId="{B170279F-49D1-4B69-B4B8-284150D50DEC}" type="sibTrans" cxnId="{CAAA760F-6BEB-413C-A070-A6976317FD25}">
      <dgm:prSet/>
      <dgm:spPr bwMode="auto"/>
      <dgm:t>
        <a:bodyPr/>
        <a:lstStyle/>
        <a:p>
          <a:pPr>
            <a:defRPr/>
          </a:pPr>
          <a:endParaRPr lang="ru-RU" sz="2000"/>
        </a:p>
      </dgm:t>
    </dgm:pt>
    <dgm:pt modelId="{C9FD3D67-28D0-4F77-B2B4-EECAA98F00E4}">
      <dgm:prSet phldrT="[Text]" custT="1"/>
      <dgm:spPr bwMode="auto"/>
      <dgm:t>
        <a:bodyPr/>
        <a:lstStyle/>
        <a:p>
          <a:pPr>
            <a:defRPr/>
          </a:pPr>
          <a:r>
            <a:rPr lang="ru-RU" sz="2000" b="1" dirty="0"/>
            <a:t>Правительство Алтайского края</a:t>
          </a:r>
          <a:endParaRPr lang="ru-RU" sz="2000" dirty="0"/>
        </a:p>
      </dgm:t>
    </dgm:pt>
    <dgm:pt modelId="{4E8EE009-F45B-4AC9-895B-95ECD62F5C1A}" type="parTrans" cxnId="{D98F6596-A663-4C9A-B44A-9E1B398D0DDA}">
      <dgm:prSet/>
      <dgm:spPr bwMode="auto"/>
      <dgm:t>
        <a:bodyPr/>
        <a:lstStyle/>
        <a:p>
          <a:pPr>
            <a:defRPr/>
          </a:pPr>
          <a:endParaRPr lang="ru-RU" sz="2000"/>
        </a:p>
      </dgm:t>
    </dgm:pt>
    <dgm:pt modelId="{D5F3C10E-7BDB-4D6F-8602-BE7C28D3C112}" type="sibTrans" cxnId="{D98F6596-A663-4C9A-B44A-9E1B398D0DDA}">
      <dgm:prSet/>
      <dgm:spPr bwMode="auto"/>
      <dgm:t>
        <a:bodyPr/>
        <a:lstStyle/>
        <a:p>
          <a:pPr>
            <a:defRPr/>
          </a:pPr>
          <a:endParaRPr lang="ru-RU" sz="2000"/>
        </a:p>
      </dgm:t>
    </dgm:pt>
    <dgm:pt modelId="{272F9431-58C0-4E80-83F2-46E0E060C533}">
      <dgm:prSet phldrT="[Text]" custT="1"/>
      <dgm:spPr bwMode="auto"/>
      <dgm:t>
        <a:bodyPr/>
        <a:lstStyle/>
        <a:p>
          <a:pPr>
            <a:defRPr/>
          </a:pPr>
          <a:r>
            <a:rPr lang="ru-RU" sz="2000" b="1" dirty="0"/>
            <a:t>иные органы исполнительной власти Алтайского края </a:t>
          </a:r>
          <a:r>
            <a:rPr lang="ru-RU" sz="1800" b="1" spc="-80" dirty="0"/>
            <a:t>(</a:t>
          </a:r>
          <a:r>
            <a:rPr lang="ru-RU" sz="1800" spc="-80" dirty="0"/>
            <a:t>Администрация Губернатора и Правительства Алтайского края; министерства; управления; </a:t>
          </a:r>
          <a:r>
            <a:rPr lang="ru-RU" sz="1800" spc="-80" dirty="0" smtClean="0"/>
            <a:t>инспекции)</a:t>
          </a:r>
          <a:endParaRPr lang="ru-RU" sz="2000" spc="-80" dirty="0"/>
        </a:p>
      </dgm:t>
    </dgm:pt>
    <dgm:pt modelId="{770EAFF4-0E0E-4D9F-8B00-FED18E5987D7}" type="parTrans" cxnId="{61813AEA-2193-48EA-B867-6993D130BB27}">
      <dgm:prSet/>
      <dgm:spPr bwMode="auto"/>
      <dgm:t>
        <a:bodyPr/>
        <a:lstStyle/>
        <a:p>
          <a:pPr>
            <a:defRPr/>
          </a:pPr>
          <a:endParaRPr lang="ru-RU" sz="2000"/>
        </a:p>
      </dgm:t>
    </dgm:pt>
    <dgm:pt modelId="{F28F52E4-1792-4C22-9BE7-590197B30DCE}" type="sibTrans" cxnId="{61813AEA-2193-48EA-B867-6993D130BB27}">
      <dgm:prSet/>
      <dgm:spPr bwMode="auto"/>
      <dgm:t>
        <a:bodyPr/>
        <a:lstStyle/>
        <a:p>
          <a:pPr>
            <a:defRPr/>
          </a:pPr>
          <a:endParaRPr lang="ru-RU" sz="2000"/>
        </a:p>
      </dgm:t>
    </dgm:pt>
    <dgm:pt modelId="{E491B567-057D-4BF3-A098-80EF44DE23C0}">
      <dgm:prSet phldrT="[Text]" custT="1"/>
      <dgm:spPr bwMode="auto"/>
      <dgm:t>
        <a:bodyPr/>
        <a:lstStyle/>
        <a:p>
          <a:pPr>
            <a:defRPr/>
          </a:pPr>
          <a:r>
            <a:rPr lang="ru-RU" sz="2000" b="1">
              <a:solidFill>
                <a:srgbClr val="C00000"/>
              </a:solidFill>
            </a:rPr>
            <a:t>СУДЕБНАЯ</a:t>
          </a:r>
        </a:p>
      </dgm:t>
    </dgm:pt>
    <dgm:pt modelId="{B25AF76E-B951-421F-918B-F08781DFCBCD}" type="parTrans" cxnId="{E322DCC8-9D03-4301-8E24-61A31429A45E}">
      <dgm:prSet/>
      <dgm:spPr bwMode="auto"/>
      <dgm:t>
        <a:bodyPr/>
        <a:lstStyle/>
        <a:p>
          <a:pPr>
            <a:defRPr/>
          </a:pPr>
          <a:endParaRPr lang="ru-RU" sz="2000"/>
        </a:p>
      </dgm:t>
    </dgm:pt>
    <dgm:pt modelId="{83CCABF6-F1CE-4ACB-AE96-3AF8B6463FE5}" type="sibTrans" cxnId="{E322DCC8-9D03-4301-8E24-61A31429A45E}">
      <dgm:prSet/>
      <dgm:spPr bwMode="auto"/>
      <dgm:t>
        <a:bodyPr/>
        <a:lstStyle/>
        <a:p>
          <a:pPr>
            <a:defRPr/>
          </a:pPr>
          <a:endParaRPr lang="ru-RU" sz="2000"/>
        </a:p>
      </dgm:t>
    </dgm:pt>
    <dgm:pt modelId="{B0DCF5AA-1B17-4D4D-9843-5624C002DDCD}">
      <dgm:prSet phldrT="[Text]" custT="1"/>
      <dgm:spPr bwMode="auto"/>
      <dgm:t>
        <a:bodyPr/>
        <a:lstStyle/>
        <a:p>
          <a:pPr>
            <a:defRPr/>
          </a:pPr>
          <a:r>
            <a:rPr lang="ru-RU" sz="2000" b="1" dirty="0"/>
            <a:t>мировые судьи Алтайского края</a:t>
          </a:r>
          <a:endParaRPr lang="ru-RU" sz="2000" dirty="0"/>
        </a:p>
      </dgm:t>
    </dgm:pt>
    <dgm:pt modelId="{63C75259-8D1F-4390-A250-070D7E590223}" type="parTrans" cxnId="{3F9B76FA-EE36-4ED3-ABB8-0A55885580E8}">
      <dgm:prSet/>
      <dgm:spPr bwMode="auto"/>
      <dgm:t>
        <a:bodyPr/>
        <a:lstStyle/>
        <a:p>
          <a:pPr>
            <a:defRPr/>
          </a:pPr>
          <a:endParaRPr lang="ru-RU" sz="2000"/>
        </a:p>
      </dgm:t>
    </dgm:pt>
    <dgm:pt modelId="{A1822EB6-6ECF-4475-A332-7463BEE992D9}" type="sibTrans" cxnId="{3F9B76FA-EE36-4ED3-ABB8-0A55885580E8}">
      <dgm:prSet/>
      <dgm:spPr bwMode="auto"/>
      <dgm:t>
        <a:bodyPr/>
        <a:lstStyle/>
        <a:p>
          <a:pPr>
            <a:defRPr/>
          </a:pPr>
          <a:endParaRPr lang="ru-RU" sz="2000"/>
        </a:p>
      </dgm:t>
    </dgm:pt>
    <dgm:pt modelId="{F79A13D2-6FC2-4CDB-B315-DC9B9F230467}">
      <dgm:prSet phldrT="[Text]" custT="1"/>
      <dgm:spPr bwMode="auto"/>
      <dgm:t>
        <a:bodyPr/>
        <a:lstStyle/>
        <a:p>
          <a:pPr>
            <a:defRPr/>
          </a:pPr>
          <a:r>
            <a:rPr lang="ru-RU" sz="2000" b="1">
              <a:solidFill>
                <a:srgbClr val="C00000"/>
              </a:solidFill>
            </a:rPr>
            <a:t>ГОСУДАРСТВЕННЫЕ ОРГАНЫ</a:t>
          </a:r>
          <a:br>
            <a:rPr lang="ru-RU" sz="2000" b="1">
              <a:solidFill>
                <a:srgbClr val="C00000"/>
              </a:solidFill>
            </a:rPr>
          </a:br>
          <a:r>
            <a:rPr lang="ru-RU" sz="2000" b="1">
              <a:solidFill>
                <a:srgbClr val="C00000"/>
              </a:solidFill>
            </a:rPr>
            <a:t>АЛТАЙСКОГО КРАЯ</a:t>
          </a:r>
        </a:p>
      </dgm:t>
    </dgm:pt>
    <dgm:pt modelId="{15CB011C-9665-4AB7-9B75-5725A4070689}" type="parTrans" cxnId="{17EFD7EE-EFFC-4924-89E2-72520C86D73D}">
      <dgm:prSet/>
      <dgm:spPr bwMode="auto"/>
      <dgm:t>
        <a:bodyPr/>
        <a:lstStyle/>
        <a:p>
          <a:pPr>
            <a:defRPr/>
          </a:pPr>
          <a:endParaRPr lang="ru-RU" sz="2000"/>
        </a:p>
      </dgm:t>
    </dgm:pt>
    <dgm:pt modelId="{93D07B99-FE3F-4568-8445-3B4027B6BFFE}" type="sibTrans" cxnId="{17EFD7EE-EFFC-4924-89E2-72520C86D73D}">
      <dgm:prSet/>
      <dgm:spPr bwMode="auto"/>
      <dgm:t>
        <a:bodyPr/>
        <a:lstStyle/>
        <a:p>
          <a:pPr>
            <a:defRPr/>
          </a:pPr>
          <a:endParaRPr lang="ru-RU" sz="2000"/>
        </a:p>
      </dgm:t>
    </dgm:pt>
    <dgm:pt modelId="{82547879-DD16-4C91-9445-8CED105A9A58}">
      <dgm:prSet phldrT="[Text]" custT="1"/>
      <dgm:spPr bwMode="auto"/>
      <dgm:t>
        <a:bodyPr/>
        <a:lstStyle/>
        <a:p>
          <a:pPr>
            <a:defRPr/>
          </a:pPr>
          <a:r>
            <a:rPr lang="ru-RU" sz="2000" b="1"/>
            <a:t>Избирательная комиссия Алтайского края</a:t>
          </a:r>
          <a:endParaRPr lang="ru-RU" sz="2000"/>
        </a:p>
      </dgm:t>
    </dgm:pt>
    <dgm:pt modelId="{55F0C2E4-09C9-4370-A8CF-0E269B70FCC8}" type="parTrans" cxnId="{4419CBC5-D397-4F2D-82AE-77693D640D29}">
      <dgm:prSet/>
      <dgm:spPr bwMode="auto"/>
      <dgm:t>
        <a:bodyPr/>
        <a:lstStyle/>
        <a:p>
          <a:pPr>
            <a:defRPr/>
          </a:pPr>
          <a:endParaRPr lang="ru-RU" sz="2000"/>
        </a:p>
      </dgm:t>
    </dgm:pt>
    <dgm:pt modelId="{76219C87-B136-4CB4-8E60-51842D637912}" type="sibTrans" cxnId="{4419CBC5-D397-4F2D-82AE-77693D640D29}">
      <dgm:prSet/>
      <dgm:spPr bwMode="auto"/>
      <dgm:t>
        <a:bodyPr/>
        <a:lstStyle/>
        <a:p>
          <a:pPr>
            <a:defRPr/>
          </a:pPr>
          <a:endParaRPr lang="ru-RU" sz="2000"/>
        </a:p>
      </dgm:t>
    </dgm:pt>
    <dgm:pt modelId="{F8B3AEEE-B1B6-49EA-8942-894C68CF9915}">
      <dgm:prSet phldrT="[Text]" custT="1"/>
      <dgm:spPr bwMode="auto"/>
      <dgm:t>
        <a:bodyPr/>
        <a:lstStyle/>
        <a:p>
          <a:pPr>
            <a:defRPr/>
          </a:pPr>
          <a:r>
            <a:rPr lang="ru-RU" sz="2000" b="1"/>
            <a:t>Счетная палата Алтайского края</a:t>
          </a:r>
          <a:endParaRPr/>
        </a:p>
      </dgm:t>
    </dgm:pt>
    <dgm:pt modelId="{2959C878-DF5F-4CDF-9D68-14DDE0AE51FB}" type="parTrans" cxnId="{58476B6E-7256-48B6-A837-53CC15BA9302}">
      <dgm:prSet/>
      <dgm:spPr bwMode="auto"/>
      <dgm:t>
        <a:bodyPr/>
        <a:lstStyle/>
        <a:p>
          <a:pPr>
            <a:defRPr/>
          </a:pPr>
          <a:endParaRPr lang="ru-RU" sz="2000"/>
        </a:p>
      </dgm:t>
    </dgm:pt>
    <dgm:pt modelId="{8B722138-8E65-4B29-AA69-578B402A8FA6}" type="sibTrans" cxnId="{58476B6E-7256-48B6-A837-53CC15BA9302}">
      <dgm:prSet/>
      <dgm:spPr bwMode="auto"/>
      <dgm:t>
        <a:bodyPr/>
        <a:lstStyle/>
        <a:p>
          <a:pPr>
            <a:defRPr/>
          </a:pPr>
          <a:endParaRPr lang="ru-RU" sz="2000"/>
        </a:p>
      </dgm:t>
    </dgm:pt>
    <dgm:pt modelId="{2D9E965F-EE62-4403-A432-E7898EC910C2}">
      <dgm:prSet phldrT="[Text]" custT="1"/>
      <dgm:spPr bwMode="auto"/>
      <dgm:t>
        <a:bodyPr/>
        <a:lstStyle/>
        <a:p>
          <a:pPr>
            <a:defRPr/>
          </a:pPr>
          <a:r>
            <a:rPr lang="ru-RU" sz="2000" b="1" dirty="0"/>
            <a:t>Уполномоченный по правам человека в Алтайском крае</a:t>
          </a:r>
          <a:endParaRPr dirty="0"/>
        </a:p>
      </dgm:t>
    </dgm:pt>
    <dgm:pt modelId="{8D072D44-8B90-415F-9947-602DAD14CAD0}" type="parTrans" cxnId="{3E14D7AD-4721-47FD-A6A2-5FA4A1C127B4}">
      <dgm:prSet/>
      <dgm:spPr bwMode="auto"/>
      <dgm:t>
        <a:bodyPr/>
        <a:lstStyle/>
        <a:p>
          <a:pPr>
            <a:defRPr/>
          </a:pPr>
          <a:endParaRPr lang="ru-RU" sz="2000"/>
        </a:p>
      </dgm:t>
    </dgm:pt>
    <dgm:pt modelId="{E9010651-5EE6-4B0F-8863-9F9D7B2F8FB8}" type="sibTrans" cxnId="{3E14D7AD-4721-47FD-A6A2-5FA4A1C127B4}">
      <dgm:prSet/>
      <dgm:spPr bwMode="auto"/>
      <dgm:t>
        <a:bodyPr/>
        <a:lstStyle/>
        <a:p>
          <a:pPr>
            <a:defRPr/>
          </a:pPr>
          <a:endParaRPr lang="ru-RU" sz="2000"/>
        </a:p>
      </dgm:t>
    </dgm:pt>
    <dgm:pt modelId="{598236AA-FB1C-4170-9457-A0082C52C60D}">
      <dgm:prSet phldrT="[Text]" custT="1"/>
      <dgm:spPr bwMode="auto"/>
      <dgm:t>
        <a:bodyPr/>
        <a:lstStyle/>
        <a:p>
          <a:pPr>
            <a:defRPr/>
          </a:pPr>
          <a:r>
            <a:rPr lang="ru-RU" sz="2000" b="1" dirty="0"/>
            <a:t>Уполномоченный по защите прав предпринимателей в Алтайском крае</a:t>
          </a:r>
          <a:endParaRPr dirty="0"/>
        </a:p>
      </dgm:t>
    </dgm:pt>
    <dgm:pt modelId="{FEBA628C-FF02-458F-9097-0D68B19DEB8F}" type="parTrans" cxnId="{8855869D-1ED3-4929-9E51-E2F16FA9E3B5}">
      <dgm:prSet/>
      <dgm:spPr bwMode="auto"/>
      <dgm:t>
        <a:bodyPr/>
        <a:lstStyle/>
        <a:p>
          <a:pPr>
            <a:defRPr/>
          </a:pPr>
          <a:endParaRPr lang="ru-RU" sz="2000"/>
        </a:p>
      </dgm:t>
    </dgm:pt>
    <dgm:pt modelId="{0366792A-606C-4534-9354-42A333AFC9CA}" type="sibTrans" cxnId="{8855869D-1ED3-4929-9E51-E2F16FA9E3B5}">
      <dgm:prSet/>
      <dgm:spPr bwMode="auto"/>
      <dgm:t>
        <a:bodyPr/>
        <a:lstStyle/>
        <a:p>
          <a:pPr>
            <a:defRPr/>
          </a:pPr>
          <a:endParaRPr lang="ru-RU" sz="2000"/>
        </a:p>
      </dgm:t>
    </dgm:pt>
    <dgm:pt modelId="{BB46AC59-8133-4AAC-B41A-539180F096B1}" type="pres">
      <dgm:prSet presAssocID="{CA11F9D7-0ED0-4EC5-B757-AB5528DD0397}" presName="vert0" presStyleCnt="0">
        <dgm:presLayoutVars>
          <dgm:dir/>
          <dgm:animOne val="branch"/>
          <dgm:animLvl val="lvl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0E556192-588E-497B-82A4-CD71E6BE5BF7}" type="pres">
      <dgm:prSet presAssocID="{730A01FF-3826-4AA4-8EE1-7476C704B07E}" presName="thickLine" presStyleLbl="alignNode1" presStyleIdx="0" presStyleCnt="4" custLinFactNeighborY="-9795"/>
      <dgm:spPr bwMode="auto"/>
    </dgm:pt>
    <dgm:pt modelId="{81713E1D-B57A-4D1F-85D6-F4FDAAB763A1}" type="pres">
      <dgm:prSet presAssocID="{730A01FF-3826-4AA4-8EE1-7476C704B07E}" presName="horz1" presStyleCnt="0"/>
      <dgm:spPr bwMode="auto"/>
    </dgm:pt>
    <dgm:pt modelId="{CD7EAAA3-9557-48DD-AC40-43DEDCCE49A1}" type="pres">
      <dgm:prSet presAssocID="{730A01FF-3826-4AA4-8EE1-7476C704B07E}" presName="tx1" presStyleLbl="revTx" presStyleIdx="0" presStyleCnt="13"/>
      <dgm:spPr bwMode="auto"/>
      <dgm:t>
        <a:bodyPr/>
        <a:lstStyle/>
        <a:p>
          <a:pPr>
            <a:defRPr/>
          </a:pPr>
          <a:endParaRPr lang="ru-RU"/>
        </a:p>
      </dgm:t>
    </dgm:pt>
    <dgm:pt modelId="{A9C47555-8D0C-4A7E-A20B-C349424C8509}" type="pres">
      <dgm:prSet presAssocID="{730A01FF-3826-4AA4-8EE1-7476C704B07E}" presName="vert1" presStyleCnt="0"/>
      <dgm:spPr bwMode="auto"/>
    </dgm:pt>
    <dgm:pt modelId="{F14B1532-7493-4319-91AB-0137A1E0B62E}" type="pres">
      <dgm:prSet presAssocID="{32BF8A84-84BE-4682-A67B-A20BF48AAD5A}" presName="vertSpace2a" presStyleCnt="0"/>
      <dgm:spPr bwMode="auto"/>
    </dgm:pt>
    <dgm:pt modelId="{5DC6D5CC-8A3E-40A4-93D1-3DD25E76748C}" type="pres">
      <dgm:prSet presAssocID="{32BF8A84-84BE-4682-A67B-A20BF48AAD5A}" presName="horz2" presStyleCnt="0"/>
      <dgm:spPr bwMode="auto"/>
    </dgm:pt>
    <dgm:pt modelId="{89787BAE-F94B-4189-821F-5FE045CF702F}" type="pres">
      <dgm:prSet presAssocID="{32BF8A84-84BE-4682-A67B-A20BF48AAD5A}" presName="horzSpace2" presStyleCnt="0"/>
      <dgm:spPr bwMode="auto"/>
    </dgm:pt>
    <dgm:pt modelId="{1E489E7E-70E6-45FD-82CE-9A260FCDAACE}" type="pres">
      <dgm:prSet presAssocID="{32BF8A84-84BE-4682-A67B-A20BF48AAD5A}" presName="tx2" presStyleLbl="revTx" presStyleIdx="1" presStyleCnt="13"/>
      <dgm:spPr bwMode="auto"/>
      <dgm:t>
        <a:bodyPr/>
        <a:lstStyle/>
        <a:p>
          <a:pPr>
            <a:defRPr/>
          </a:pPr>
          <a:endParaRPr lang="ru-RU"/>
        </a:p>
      </dgm:t>
    </dgm:pt>
    <dgm:pt modelId="{28CF2DAB-E27A-4F90-82F0-420EE8DE8771}" type="pres">
      <dgm:prSet presAssocID="{32BF8A84-84BE-4682-A67B-A20BF48AAD5A}" presName="vert2" presStyleCnt="0"/>
      <dgm:spPr bwMode="auto"/>
    </dgm:pt>
    <dgm:pt modelId="{B423F727-8ECE-4C03-9079-EAFF513C6762}" type="pres">
      <dgm:prSet presAssocID="{32BF8A84-84BE-4682-A67B-A20BF48AAD5A}" presName="thinLine2b" presStyleLbl="callout" presStyleIdx="0" presStyleCnt="9"/>
      <dgm:spPr bwMode="auto">
        <a:ln>
          <a:noFill/>
        </a:ln>
      </dgm:spPr>
    </dgm:pt>
    <dgm:pt modelId="{82F1BDBF-071B-4550-B57E-B6A471735945}" type="pres">
      <dgm:prSet presAssocID="{32BF8A84-84BE-4682-A67B-A20BF48AAD5A}" presName="vertSpace2b" presStyleCnt="0"/>
      <dgm:spPr bwMode="auto"/>
    </dgm:pt>
    <dgm:pt modelId="{9CCBC744-8803-4487-AA08-105171C99168}" type="pres">
      <dgm:prSet presAssocID="{01A68E94-4D96-49CC-9B46-9D9343A3B7A5}" presName="thickLine" presStyleLbl="alignNode1" presStyleIdx="1" presStyleCnt="4" custLinFactNeighborX="-234" custLinFactNeighborY="-62849"/>
      <dgm:spPr bwMode="auto">
        <a:ln w="25400">
          <a:solidFill>
            <a:srgbClr val="C00000"/>
          </a:solidFill>
          <a:prstDash val="dash"/>
        </a:ln>
      </dgm:spPr>
    </dgm:pt>
    <dgm:pt modelId="{0C856F2E-C50D-4EC0-8419-003E9015EBE8}" type="pres">
      <dgm:prSet presAssocID="{01A68E94-4D96-49CC-9B46-9D9343A3B7A5}" presName="horz1" presStyleCnt="0"/>
      <dgm:spPr bwMode="auto"/>
    </dgm:pt>
    <dgm:pt modelId="{5C429896-1B57-43FE-95B1-6632D58668F1}" type="pres">
      <dgm:prSet presAssocID="{01A68E94-4D96-49CC-9B46-9D9343A3B7A5}" presName="tx1" presStyleLbl="revTx" presStyleIdx="2" presStyleCnt="13" custLinFactNeighborX="391" custLinFactNeighborY="-57004"/>
      <dgm:spPr bwMode="auto"/>
      <dgm:t>
        <a:bodyPr/>
        <a:lstStyle/>
        <a:p>
          <a:pPr>
            <a:defRPr/>
          </a:pPr>
          <a:endParaRPr lang="ru-RU"/>
        </a:p>
      </dgm:t>
    </dgm:pt>
    <dgm:pt modelId="{4A85FDE7-8C61-4B74-81A7-B3BD23D1DDA5}" type="pres">
      <dgm:prSet presAssocID="{01A68E94-4D96-49CC-9B46-9D9343A3B7A5}" presName="vert1" presStyleCnt="0"/>
      <dgm:spPr bwMode="auto"/>
    </dgm:pt>
    <dgm:pt modelId="{25BE435A-92B4-4322-A765-0D965ABC8E40}" type="pres">
      <dgm:prSet presAssocID="{15A4613B-C1EA-4DF0-A37A-8E3D24C2835F}" presName="vertSpace2a" presStyleCnt="0"/>
      <dgm:spPr bwMode="auto"/>
    </dgm:pt>
    <dgm:pt modelId="{71982A5E-EF8C-4713-95B0-B6D487217092}" type="pres">
      <dgm:prSet presAssocID="{15A4613B-C1EA-4DF0-A37A-8E3D24C2835F}" presName="horz2" presStyleCnt="0"/>
      <dgm:spPr bwMode="auto"/>
    </dgm:pt>
    <dgm:pt modelId="{5FCEC331-B996-4961-97D9-5E64D0B6506D}" type="pres">
      <dgm:prSet presAssocID="{15A4613B-C1EA-4DF0-A37A-8E3D24C2835F}" presName="horzSpace2" presStyleCnt="0"/>
      <dgm:spPr bwMode="auto"/>
    </dgm:pt>
    <dgm:pt modelId="{98F6F56E-1D33-4793-84C3-7AC3BCC3E27D}" type="pres">
      <dgm:prSet presAssocID="{15A4613B-C1EA-4DF0-A37A-8E3D24C2835F}" presName="tx2" presStyleLbl="revTx" presStyleIdx="3" presStyleCnt="13" custLinFactY="-74228" custLinFactNeighborX="-264" custLinFactNeighborY="-100000"/>
      <dgm:spPr bwMode="auto"/>
      <dgm:t>
        <a:bodyPr/>
        <a:lstStyle/>
        <a:p>
          <a:pPr>
            <a:defRPr/>
          </a:pPr>
          <a:endParaRPr lang="ru-RU"/>
        </a:p>
      </dgm:t>
    </dgm:pt>
    <dgm:pt modelId="{2098371D-4D21-47A1-A310-D1B92A796C22}" type="pres">
      <dgm:prSet presAssocID="{15A4613B-C1EA-4DF0-A37A-8E3D24C2835F}" presName="vert2" presStyleCnt="0"/>
      <dgm:spPr bwMode="auto"/>
    </dgm:pt>
    <dgm:pt modelId="{4C74FF1B-5A50-4EB6-BBCC-0119F90E8490}" type="pres">
      <dgm:prSet presAssocID="{15A4613B-C1EA-4DF0-A37A-8E3D24C2835F}" presName="thinLine2b" presStyleLbl="callout" presStyleIdx="1" presStyleCnt="9" custLinFactY="-1300000" custLinFactNeighborX="-195" custLinFactNeighborY="-1331147"/>
      <dgm:spPr bwMode="auto">
        <a:ln w="22225">
          <a:solidFill>
            <a:srgbClr val="C00000"/>
          </a:solidFill>
          <a:prstDash val="dash"/>
        </a:ln>
      </dgm:spPr>
    </dgm:pt>
    <dgm:pt modelId="{9818CE98-77FD-4729-8A64-1CAB4A2A254A}" type="pres">
      <dgm:prSet presAssocID="{15A4613B-C1EA-4DF0-A37A-8E3D24C2835F}" presName="vertSpace2b" presStyleCnt="0"/>
      <dgm:spPr bwMode="auto"/>
    </dgm:pt>
    <dgm:pt modelId="{D452C0CF-EEDE-4A97-BC0E-28F7F5F0A634}" type="pres">
      <dgm:prSet presAssocID="{C9FD3D67-28D0-4F77-B2B4-EECAA98F00E4}" presName="horz2" presStyleCnt="0"/>
      <dgm:spPr bwMode="auto"/>
    </dgm:pt>
    <dgm:pt modelId="{B46D65CD-447D-4B7C-B182-EFBCAFF7C85F}" type="pres">
      <dgm:prSet presAssocID="{C9FD3D67-28D0-4F77-B2B4-EECAA98F00E4}" presName="horzSpace2" presStyleCnt="0"/>
      <dgm:spPr bwMode="auto"/>
    </dgm:pt>
    <dgm:pt modelId="{5A419FD8-1B0A-4376-9226-E96D50DB27CB}" type="pres">
      <dgm:prSet presAssocID="{C9FD3D67-28D0-4F77-B2B4-EECAA98F00E4}" presName="tx2" presStyleLbl="revTx" presStyleIdx="4" presStyleCnt="13" custLinFactY="-67889" custLinFactNeighborX="-264" custLinFactNeighborY="-100000"/>
      <dgm:spPr bwMode="auto"/>
      <dgm:t>
        <a:bodyPr/>
        <a:lstStyle/>
        <a:p>
          <a:pPr>
            <a:defRPr/>
          </a:pPr>
          <a:endParaRPr lang="ru-RU"/>
        </a:p>
      </dgm:t>
    </dgm:pt>
    <dgm:pt modelId="{2BE20777-B922-44EF-B9EF-7C4CA20C2CFC}" type="pres">
      <dgm:prSet presAssocID="{C9FD3D67-28D0-4F77-B2B4-EECAA98F00E4}" presName="vert2" presStyleCnt="0"/>
      <dgm:spPr bwMode="auto"/>
    </dgm:pt>
    <dgm:pt modelId="{679FDF7D-D842-43BB-93E8-2AE3948AB7BA}" type="pres">
      <dgm:prSet presAssocID="{C9FD3D67-28D0-4F77-B2B4-EECAA98F00E4}" presName="thinLine2b" presStyleLbl="callout" presStyleIdx="2" presStyleCnt="9" custLinFactY="-1315013" custLinFactNeighborX="-195" custLinFactNeighborY="-1400000"/>
      <dgm:spPr bwMode="auto">
        <a:ln w="22225">
          <a:solidFill>
            <a:srgbClr val="C00000"/>
          </a:solidFill>
          <a:prstDash val="dash"/>
        </a:ln>
      </dgm:spPr>
      <dgm:t>
        <a:bodyPr/>
        <a:lstStyle/>
        <a:p>
          <a:pPr>
            <a:defRPr/>
          </a:pPr>
          <a:endParaRPr lang="ru-RU"/>
        </a:p>
      </dgm:t>
    </dgm:pt>
    <dgm:pt modelId="{09BB4A6D-C442-4C0C-A419-DDB49FA91BB8}" type="pres">
      <dgm:prSet presAssocID="{C9FD3D67-28D0-4F77-B2B4-EECAA98F00E4}" presName="vertSpace2b" presStyleCnt="0"/>
      <dgm:spPr bwMode="auto"/>
    </dgm:pt>
    <dgm:pt modelId="{56F54974-0167-47E0-9511-35079B87151B}" type="pres">
      <dgm:prSet presAssocID="{272F9431-58C0-4E80-83F2-46E0E060C533}" presName="horz2" presStyleCnt="0"/>
      <dgm:spPr bwMode="auto"/>
    </dgm:pt>
    <dgm:pt modelId="{4D776063-DBF6-4508-97BF-4C519A39DD79}" type="pres">
      <dgm:prSet presAssocID="{272F9431-58C0-4E80-83F2-46E0E060C533}" presName="horzSpace2" presStyleCnt="0"/>
      <dgm:spPr bwMode="auto"/>
    </dgm:pt>
    <dgm:pt modelId="{B1B2F26D-C74F-4A20-B941-7B8353A7D4B4}" type="pres">
      <dgm:prSet presAssocID="{272F9431-58C0-4E80-83F2-46E0E060C533}" presName="tx2" presStyleLbl="revTx" presStyleIdx="5" presStyleCnt="13" custLinFactY="-52268" custLinFactNeighborX="-264" custLinFactNeighborY="-100000"/>
      <dgm:spPr bwMode="auto"/>
      <dgm:t>
        <a:bodyPr/>
        <a:lstStyle/>
        <a:p>
          <a:pPr>
            <a:defRPr/>
          </a:pPr>
          <a:endParaRPr lang="ru-RU"/>
        </a:p>
      </dgm:t>
    </dgm:pt>
    <dgm:pt modelId="{C0A00B59-95E9-46A5-B0A8-BCEC1210EF79}" type="pres">
      <dgm:prSet presAssocID="{272F9431-58C0-4E80-83F2-46E0E060C533}" presName="vert2" presStyleCnt="0"/>
      <dgm:spPr bwMode="auto"/>
    </dgm:pt>
    <dgm:pt modelId="{9DC4E370-FDD7-4195-9D5C-95D79A633DE0}" type="pres">
      <dgm:prSet presAssocID="{272F9431-58C0-4E80-83F2-46E0E060C533}" presName="thinLine2b" presStyleLbl="callout" presStyleIdx="3" presStyleCnt="9"/>
      <dgm:spPr bwMode="auto">
        <a:ln>
          <a:noFill/>
        </a:ln>
      </dgm:spPr>
    </dgm:pt>
    <dgm:pt modelId="{0E2A9ACB-93A8-4C8A-A128-BAA451038372}" type="pres">
      <dgm:prSet presAssocID="{272F9431-58C0-4E80-83F2-46E0E060C533}" presName="vertSpace2b" presStyleCnt="0"/>
      <dgm:spPr bwMode="auto"/>
    </dgm:pt>
    <dgm:pt modelId="{8F4780C6-028F-4A33-9A47-F9A869284336}" type="pres">
      <dgm:prSet presAssocID="{E491B567-057D-4BF3-A098-80EF44DE23C0}" presName="thickLine" presStyleLbl="alignNode1" presStyleIdx="2" presStyleCnt="4" custLinFactNeighborX="-234" custLinFactNeighborY="-17711"/>
      <dgm:spPr bwMode="auto">
        <a:ln w="25400">
          <a:solidFill>
            <a:srgbClr val="C00000"/>
          </a:solidFill>
          <a:prstDash val="dash"/>
        </a:ln>
      </dgm:spPr>
    </dgm:pt>
    <dgm:pt modelId="{4866E75E-F4C6-4EB6-B044-D0AA9A6B1BDC}" type="pres">
      <dgm:prSet presAssocID="{E491B567-057D-4BF3-A098-80EF44DE23C0}" presName="horz1" presStyleCnt="0"/>
      <dgm:spPr bwMode="auto"/>
    </dgm:pt>
    <dgm:pt modelId="{DD36C035-49F9-4159-99D1-2BFDCB454D9F}" type="pres">
      <dgm:prSet presAssocID="{E491B567-057D-4BF3-A098-80EF44DE23C0}" presName="tx1" presStyleLbl="revTx" presStyleIdx="6" presStyleCnt="13" custScaleY="73955" custLinFactNeighborX="293" custLinFactNeighborY="-10212"/>
      <dgm:spPr bwMode="auto"/>
      <dgm:t>
        <a:bodyPr/>
        <a:lstStyle/>
        <a:p>
          <a:pPr>
            <a:defRPr/>
          </a:pPr>
          <a:endParaRPr lang="ru-RU"/>
        </a:p>
      </dgm:t>
    </dgm:pt>
    <dgm:pt modelId="{40347291-7EE4-41C4-AB43-C60E2BF6E8BF}" type="pres">
      <dgm:prSet presAssocID="{E491B567-057D-4BF3-A098-80EF44DE23C0}" presName="vert1" presStyleCnt="0"/>
      <dgm:spPr bwMode="auto"/>
    </dgm:pt>
    <dgm:pt modelId="{ACF55211-0EE8-475A-8BC4-5DD7C966E39E}" type="pres">
      <dgm:prSet presAssocID="{B0DCF5AA-1B17-4D4D-9843-5624C002DDCD}" presName="vertSpace2a" presStyleCnt="0"/>
      <dgm:spPr bwMode="auto"/>
    </dgm:pt>
    <dgm:pt modelId="{414BB7B9-4F3F-4BD6-988F-A80C598A3D62}" type="pres">
      <dgm:prSet presAssocID="{B0DCF5AA-1B17-4D4D-9843-5624C002DDCD}" presName="horz2" presStyleCnt="0"/>
      <dgm:spPr bwMode="auto"/>
    </dgm:pt>
    <dgm:pt modelId="{E4DB8EDC-0DCB-4F3C-9983-66A3C737B817}" type="pres">
      <dgm:prSet presAssocID="{B0DCF5AA-1B17-4D4D-9843-5624C002DDCD}" presName="horzSpace2" presStyleCnt="0"/>
      <dgm:spPr bwMode="auto"/>
    </dgm:pt>
    <dgm:pt modelId="{B3BEC34D-5194-4EAB-82C3-99A8F20611F1}" type="pres">
      <dgm:prSet presAssocID="{B0DCF5AA-1B17-4D4D-9843-5624C002DDCD}" presName="tx2" presStyleLbl="revTx" presStyleIdx="7" presStyleCnt="13" custLinFactNeighborX="691" custLinFactNeighborY="-11625"/>
      <dgm:spPr bwMode="auto"/>
      <dgm:t>
        <a:bodyPr/>
        <a:lstStyle/>
        <a:p>
          <a:pPr>
            <a:defRPr/>
          </a:pPr>
          <a:endParaRPr lang="ru-RU"/>
        </a:p>
      </dgm:t>
    </dgm:pt>
    <dgm:pt modelId="{D9341578-F8BE-457D-8A80-DCBD4DB718A5}" type="pres">
      <dgm:prSet presAssocID="{B0DCF5AA-1B17-4D4D-9843-5624C002DDCD}" presName="vert2" presStyleCnt="0"/>
      <dgm:spPr bwMode="auto"/>
    </dgm:pt>
    <dgm:pt modelId="{643E98D9-634E-4938-9AF3-18347132F5FF}" type="pres">
      <dgm:prSet presAssocID="{B0DCF5AA-1B17-4D4D-9843-5624C002DDCD}" presName="thinLine2b" presStyleLbl="callout" presStyleIdx="4" presStyleCnt="9"/>
      <dgm:spPr bwMode="auto">
        <a:ln>
          <a:noFill/>
        </a:ln>
      </dgm:spPr>
    </dgm:pt>
    <dgm:pt modelId="{9D6ADE48-56D2-448F-A29A-CF44F8709321}" type="pres">
      <dgm:prSet presAssocID="{B0DCF5AA-1B17-4D4D-9843-5624C002DDCD}" presName="vertSpace2b" presStyleCnt="0"/>
      <dgm:spPr bwMode="auto"/>
    </dgm:pt>
    <dgm:pt modelId="{FE968228-1CB9-47DC-ADEB-D17A851D09CE}" type="pres">
      <dgm:prSet presAssocID="{F79A13D2-6FC2-4CDB-B315-DC9B9F230467}" presName="thickLine" presStyleLbl="alignNode1" presStyleIdx="3" presStyleCnt="4" custLinFactNeighborX="-391" custLinFactNeighborY="-68284"/>
      <dgm:spPr bwMode="auto">
        <a:ln w="25400">
          <a:solidFill>
            <a:srgbClr val="C00000"/>
          </a:solidFill>
          <a:prstDash val="dash"/>
        </a:ln>
      </dgm:spPr>
    </dgm:pt>
    <dgm:pt modelId="{79699E7B-5B8E-4C78-B033-DFBFCF832768}" type="pres">
      <dgm:prSet presAssocID="{F79A13D2-6FC2-4CDB-B315-DC9B9F230467}" presName="horz1" presStyleCnt="0"/>
      <dgm:spPr bwMode="auto"/>
    </dgm:pt>
    <dgm:pt modelId="{96545273-7F72-4279-804C-24EDB5FA7277}" type="pres">
      <dgm:prSet presAssocID="{F79A13D2-6FC2-4CDB-B315-DC9B9F230467}" presName="tx1" presStyleLbl="revTx" presStyleIdx="8" presStyleCnt="13" custLinFactNeighborX="195" custLinFactNeighborY="-60931"/>
      <dgm:spPr bwMode="auto"/>
      <dgm:t>
        <a:bodyPr/>
        <a:lstStyle/>
        <a:p>
          <a:pPr>
            <a:defRPr/>
          </a:pPr>
          <a:endParaRPr lang="ru-RU"/>
        </a:p>
      </dgm:t>
    </dgm:pt>
    <dgm:pt modelId="{F3FDFFFC-2A5C-4700-8A7E-6F4FE92157FC}" type="pres">
      <dgm:prSet presAssocID="{F79A13D2-6FC2-4CDB-B315-DC9B9F230467}" presName="vert1" presStyleCnt="0"/>
      <dgm:spPr bwMode="auto"/>
    </dgm:pt>
    <dgm:pt modelId="{0538216A-2B89-4977-B0FF-120562770883}" type="pres">
      <dgm:prSet presAssocID="{82547879-DD16-4C91-9445-8CED105A9A58}" presName="vertSpace2a" presStyleCnt="0"/>
      <dgm:spPr bwMode="auto"/>
    </dgm:pt>
    <dgm:pt modelId="{7C2030B9-82FB-4CF7-BF67-56C0864DE588}" type="pres">
      <dgm:prSet presAssocID="{82547879-DD16-4C91-9445-8CED105A9A58}" presName="horz2" presStyleCnt="0"/>
      <dgm:spPr bwMode="auto"/>
    </dgm:pt>
    <dgm:pt modelId="{8DCE02CD-D849-4809-8519-B33F52EDB4F9}" type="pres">
      <dgm:prSet presAssocID="{82547879-DD16-4C91-9445-8CED105A9A58}" presName="horzSpace2" presStyleCnt="0"/>
      <dgm:spPr bwMode="auto"/>
    </dgm:pt>
    <dgm:pt modelId="{000052FA-60CA-46D1-A028-09C009C411ED}" type="pres">
      <dgm:prSet presAssocID="{82547879-DD16-4C91-9445-8CED105A9A58}" presName="tx2" presStyleLbl="revTx" presStyleIdx="9" presStyleCnt="13" custLinFactY="-100000" custLinFactNeighborX="-264" custLinFactNeighborY="-174749"/>
      <dgm:spPr bwMode="auto"/>
      <dgm:t>
        <a:bodyPr/>
        <a:lstStyle/>
        <a:p>
          <a:pPr>
            <a:defRPr/>
          </a:pPr>
          <a:endParaRPr lang="ru-RU"/>
        </a:p>
      </dgm:t>
    </dgm:pt>
    <dgm:pt modelId="{334BB17D-0FC6-4AF0-A256-1BF27547354A}" type="pres">
      <dgm:prSet presAssocID="{82547879-DD16-4C91-9445-8CED105A9A58}" presName="vert2" presStyleCnt="0"/>
      <dgm:spPr bwMode="auto"/>
    </dgm:pt>
    <dgm:pt modelId="{6E4F1058-26B0-4051-896F-08B130AC70D0}" type="pres">
      <dgm:prSet presAssocID="{82547879-DD16-4C91-9445-8CED105A9A58}" presName="thinLine2b" presStyleLbl="callout" presStyleIdx="5" presStyleCnt="9" custLinFactY="-1600000" custLinFactNeighborY="-1632642"/>
      <dgm:spPr bwMode="auto">
        <a:ln w="19050">
          <a:solidFill>
            <a:srgbClr val="C00000"/>
          </a:solidFill>
          <a:prstDash val="dash"/>
        </a:ln>
      </dgm:spPr>
    </dgm:pt>
    <dgm:pt modelId="{61E286B5-D27D-4F25-9F60-E7BB821D173F}" type="pres">
      <dgm:prSet presAssocID="{82547879-DD16-4C91-9445-8CED105A9A58}" presName="vertSpace2b" presStyleCnt="0"/>
      <dgm:spPr bwMode="auto"/>
    </dgm:pt>
    <dgm:pt modelId="{4AEEB386-0986-4308-87E9-57C336F48156}" type="pres">
      <dgm:prSet presAssocID="{F8B3AEEE-B1B6-49EA-8942-894C68CF9915}" presName="horz2" presStyleCnt="0"/>
      <dgm:spPr bwMode="auto"/>
    </dgm:pt>
    <dgm:pt modelId="{48E1F741-88C5-4996-A313-E8D434F0AA2C}" type="pres">
      <dgm:prSet presAssocID="{F8B3AEEE-B1B6-49EA-8942-894C68CF9915}" presName="horzSpace2" presStyleCnt="0"/>
      <dgm:spPr bwMode="auto"/>
    </dgm:pt>
    <dgm:pt modelId="{73D090C3-CF98-4507-9A79-3A5BD5E17F2D}" type="pres">
      <dgm:prSet presAssocID="{F8B3AEEE-B1B6-49EA-8942-894C68CF9915}" presName="tx2" presStyleLbl="revTx" presStyleIdx="10" presStyleCnt="13" custLinFactY="-100000" custLinFactNeighborX="-264" custLinFactNeighborY="-184528"/>
      <dgm:spPr bwMode="auto"/>
      <dgm:t>
        <a:bodyPr/>
        <a:lstStyle/>
        <a:p>
          <a:pPr>
            <a:defRPr/>
          </a:pPr>
          <a:endParaRPr lang="ru-RU"/>
        </a:p>
      </dgm:t>
    </dgm:pt>
    <dgm:pt modelId="{F53A3D3B-C54D-49E9-9A7E-A90F089FCFA4}" type="pres">
      <dgm:prSet presAssocID="{F8B3AEEE-B1B6-49EA-8942-894C68CF9915}" presName="vert2" presStyleCnt="0"/>
      <dgm:spPr bwMode="auto"/>
    </dgm:pt>
    <dgm:pt modelId="{8D4F4B7D-1C72-4B57-88B9-BA7516786BBF}" type="pres">
      <dgm:prSet presAssocID="{F8B3AEEE-B1B6-49EA-8942-894C68CF9915}" presName="thinLine2b" presStyleLbl="callout" presStyleIdx="6" presStyleCnt="9" custLinFactY="-1700000" custLinFactNeighborX="451" custLinFactNeighborY="-1707546"/>
      <dgm:spPr bwMode="auto">
        <a:ln w="22225">
          <a:solidFill>
            <a:srgbClr val="C00000"/>
          </a:solidFill>
          <a:prstDash val="dash"/>
        </a:ln>
      </dgm:spPr>
      <dgm:t>
        <a:bodyPr/>
        <a:lstStyle/>
        <a:p>
          <a:pPr>
            <a:defRPr/>
          </a:pPr>
          <a:endParaRPr lang="ru-RU"/>
        </a:p>
      </dgm:t>
    </dgm:pt>
    <dgm:pt modelId="{2AA1570D-EA44-4197-B762-8E2E8915842E}" type="pres">
      <dgm:prSet presAssocID="{F8B3AEEE-B1B6-49EA-8942-894C68CF9915}" presName="vertSpace2b" presStyleCnt="0"/>
      <dgm:spPr bwMode="auto"/>
    </dgm:pt>
    <dgm:pt modelId="{6F399F3A-6F77-4C1C-86D8-6184049C7835}" type="pres">
      <dgm:prSet presAssocID="{2D9E965F-EE62-4403-A432-E7898EC910C2}" presName="horz2" presStyleCnt="0"/>
      <dgm:spPr bwMode="auto"/>
    </dgm:pt>
    <dgm:pt modelId="{D679E102-FC8A-499E-82E4-B14D24EE0BE2}" type="pres">
      <dgm:prSet presAssocID="{2D9E965F-EE62-4403-A432-E7898EC910C2}" presName="horzSpace2" presStyleCnt="0"/>
      <dgm:spPr bwMode="auto"/>
    </dgm:pt>
    <dgm:pt modelId="{83B1BDBB-74D3-47AC-AB50-E4D9F38C588C}" type="pres">
      <dgm:prSet presAssocID="{2D9E965F-EE62-4403-A432-E7898EC910C2}" presName="tx2" presStyleLbl="revTx" presStyleIdx="11" presStyleCnt="13" custLinFactY="-100000" custLinFactNeighborX="-264" custLinFactNeighborY="-167328"/>
      <dgm:spPr bwMode="auto"/>
      <dgm:t>
        <a:bodyPr/>
        <a:lstStyle/>
        <a:p>
          <a:pPr>
            <a:defRPr/>
          </a:pPr>
          <a:endParaRPr lang="ru-RU"/>
        </a:p>
      </dgm:t>
    </dgm:pt>
    <dgm:pt modelId="{41542B9F-B903-4F8F-B7C4-2EC035A45CC7}" type="pres">
      <dgm:prSet presAssocID="{2D9E965F-EE62-4403-A432-E7898EC910C2}" presName="vert2" presStyleCnt="0"/>
      <dgm:spPr bwMode="auto"/>
    </dgm:pt>
    <dgm:pt modelId="{86571B62-9C90-4F25-AA35-F8A49E494062}" type="pres">
      <dgm:prSet presAssocID="{2D9E965F-EE62-4403-A432-E7898EC910C2}" presName="thinLine2b" presStyleLbl="callout" presStyleIdx="7" presStyleCnt="9" custLinFactY="-1443846" custLinFactNeighborY="-1500000"/>
      <dgm:spPr bwMode="auto">
        <a:ln w="22225">
          <a:solidFill>
            <a:srgbClr val="C00000"/>
          </a:solidFill>
          <a:prstDash val="dash"/>
        </a:ln>
      </dgm:spPr>
      <dgm:t>
        <a:bodyPr/>
        <a:lstStyle/>
        <a:p>
          <a:pPr>
            <a:defRPr/>
          </a:pPr>
          <a:endParaRPr lang="ru-RU"/>
        </a:p>
      </dgm:t>
    </dgm:pt>
    <dgm:pt modelId="{6945B2C1-5531-4970-AB73-E6D62306629D}" type="pres">
      <dgm:prSet presAssocID="{2D9E965F-EE62-4403-A432-E7898EC910C2}" presName="vertSpace2b" presStyleCnt="0"/>
      <dgm:spPr bwMode="auto"/>
    </dgm:pt>
    <dgm:pt modelId="{66E4C8A7-94F9-4D71-B9D9-98443D491729}" type="pres">
      <dgm:prSet presAssocID="{598236AA-FB1C-4170-9457-A0082C52C60D}" presName="horz2" presStyleCnt="0"/>
      <dgm:spPr bwMode="auto"/>
    </dgm:pt>
    <dgm:pt modelId="{5706348C-DDC1-4D88-8F8E-710A616BFB2C}" type="pres">
      <dgm:prSet presAssocID="{598236AA-FB1C-4170-9457-A0082C52C60D}" presName="horzSpace2" presStyleCnt="0"/>
      <dgm:spPr bwMode="auto"/>
    </dgm:pt>
    <dgm:pt modelId="{0E99FDF7-7D3D-4F21-98A7-7252FC555468}" type="pres">
      <dgm:prSet presAssocID="{598236AA-FB1C-4170-9457-A0082C52C60D}" presName="tx2" presStyleLbl="revTx" presStyleIdx="12" presStyleCnt="13" custLinFactY="-100000" custLinFactNeighborX="691" custLinFactNeighborY="-139694"/>
      <dgm:spPr bwMode="auto"/>
      <dgm:t>
        <a:bodyPr/>
        <a:lstStyle/>
        <a:p>
          <a:pPr>
            <a:defRPr/>
          </a:pPr>
          <a:endParaRPr lang="ru-RU"/>
        </a:p>
      </dgm:t>
    </dgm:pt>
    <dgm:pt modelId="{622DA99F-383B-4865-8F97-622BF3ABAB09}" type="pres">
      <dgm:prSet presAssocID="{598236AA-FB1C-4170-9457-A0082C52C60D}" presName="vert2" presStyleCnt="0"/>
      <dgm:spPr bwMode="auto"/>
    </dgm:pt>
    <dgm:pt modelId="{87A17D2F-4851-42B5-924C-F3EF32F0D4D0}" type="pres">
      <dgm:prSet presAssocID="{598236AA-FB1C-4170-9457-A0082C52C60D}" presName="thinLine2b" presStyleLbl="callout" presStyleIdx="8" presStyleCnt="9"/>
      <dgm:spPr bwMode="auto"/>
    </dgm:pt>
    <dgm:pt modelId="{81AF2E1F-8A74-4CB6-BE70-E254F223E633}" type="pres">
      <dgm:prSet presAssocID="{598236AA-FB1C-4170-9457-A0082C52C60D}" presName="vertSpace2b" presStyleCnt="0"/>
      <dgm:spPr bwMode="auto"/>
    </dgm:pt>
  </dgm:ptLst>
  <dgm:cxnLst>
    <dgm:cxn modelId="{C9BA29EF-BDA7-4792-AD71-819388591BD4}" type="presOf" srcId="{F79A13D2-6FC2-4CDB-B315-DC9B9F230467}" destId="{96545273-7F72-4279-804C-24EDB5FA7277}" srcOrd="0" destOrd="0" presId="urn:microsoft.com/office/officeart/2008/layout/LinedList"/>
    <dgm:cxn modelId="{0C08BCF2-4D11-4DA0-8167-66783052C7D1}" type="presOf" srcId="{C9FD3D67-28D0-4F77-B2B4-EECAA98F00E4}" destId="{5A419FD8-1B0A-4376-9226-E96D50DB27CB}" srcOrd="0" destOrd="0" presId="urn:microsoft.com/office/officeart/2008/layout/LinedList"/>
    <dgm:cxn modelId="{3E14D7AD-4721-47FD-A6A2-5FA4A1C127B4}" srcId="{F79A13D2-6FC2-4CDB-B315-DC9B9F230467}" destId="{2D9E965F-EE62-4403-A432-E7898EC910C2}" srcOrd="2" destOrd="0" parTransId="{8D072D44-8B90-415F-9947-602DAD14CAD0}" sibTransId="{E9010651-5EE6-4B0F-8863-9F9D7B2F8FB8}"/>
    <dgm:cxn modelId="{84340FE0-060B-45E6-80C3-26C96F443B65}" type="presOf" srcId="{32BF8A84-84BE-4682-A67B-A20BF48AAD5A}" destId="{1E489E7E-70E6-45FD-82CE-9A260FCDAACE}" srcOrd="0" destOrd="0" presId="urn:microsoft.com/office/officeart/2008/layout/LinedList"/>
    <dgm:cxn modelId="{17EFD7EE-EFFC-4924-89E2-72520C86D73D}" srcId="{CA11F9D7-0ED0-4EC5-B757-AB5528DD0397}" destId="{F79A13D2-6FC2-4CDB-B315-DC9B9F230467}" srcOrd="3" destOrd="0" parTransId="{15CB011C-9665-4AB7-9B75-5725A4070689}" sibTransId="{93D07B99-FE3F-4568-8445-3B4027B6BFFE}"/>
    <dgm:cxn modelId="{CE53C567-A645-47AF-A215-7C990021FB23}" type="presOf" srcId="{CA11F9D7-0ED0-4EC5-B757-AB5528DD0397}" destId="{BB46AC59-8133-4AAC-B41A-539180F096B1}" srcOrd="0" destOrd="0" presId="urn:microsoft.com/office/officeart/2008/layout/LinedList"/>
    <dgm:cxn modelId="{CAAA760F-6BEB-413C-A070-A6976317FD25}" srcId="{01A68E94-4D96-49CC-9B46-9D9343A3B7A5}" destId="{15A4613B-C1EA-4DF0-A37A-8E3D24C2835F}" srcOrd="0" destOrd="0" parTransId="{B9BE224A-BF4E-402F-8352-7D1E8429D60B}" sibTransId="{B170279F-49D1-4B69-B4B8-284150D50DEC}"/>
    <dgm:cxn modelId="{9CE414DE-6206-4564-88F7-E892AF919B6A}" srcId="{CA11F9D7-0ED0-4EC5-B757-AB5528DD0397}" destId="{01A68E94-4D96-49CC-9B46-9D9343A3B7A5}" srcOrd="1" destOrd="0" parTransId="{D9AF72E6-A11F-4604-A255-5D540A0AC89E}" sibTransId="{BB628ED4-98D7-4D8F-8564-32B7D8712CE4}"/>
    <dgm:cxn modelId="{49114304-AB08-4BA8-8F64-1082153AFD80}" type="presOf" srcId="{15A4613B-C1EA-4DF0-A37A-8E3D24C2835F}" destId="{98F6F56E-1D33-4793-84C3-7AC3BCC3E27D}" srcOrd="0" destOrd="0" presId="urn:microsoft.com/office/officeart/2008/layout/LinedList"/>
    <dgm:cxn modelId="{4419CBC5-D397-4F2D-82AE-77693D640D29}" srcId="{F79A13D2-6FC2-4CDB-B315-DC9B9F230467}" destId="{82547879-DD16-4C91-9445-8CED105A9A58}" srcOrd="0" destOrd="0" parTransId="{55F0C2E4-09C9-4370-A8CF-0E269B70FCC8}" sibTransId="{76219C87-B136-4CB4-8E60-51842D637912}"/>
    <dgm:cxn modelId="{3F9B76FA-EE36-4ED3-ABB8-0A55885580E8}" srcId="{E491B567-057D-4BF3-A098-80EF44DE23C0}" destId="{B0DCF5AA-1B17-4D4D-9843-5624C002DDCD}" srcOrd="0" destOrd="0" parTransId="{63C75259-8D1F-4390-A250-070D7E590223}" sibTransId="{A1822EB6-6ECF-4475-A332-7463BEE992D9}"/>
    <dgm:cxn modelId="{CB5B9FCB-FDC3-4625-A30D-D81F3225F031}" type="presOf" srcId="{272F9431-58C0-4E80-83F2-46E0E060C533}" destId="{B1B2F26D-C74F-4A20-B941-7B8353A7D4B4}" srcOrd="0" destOrd="0" presId="urn:microsoft.com/office/officeart/2008/layout/LinedList"/>
    <dgm:cxn modelId="{E322DCC8-9D03-4301-8E24-61A31429A45E}" srcId="{CA11F9D7-0ED0-4EC5-B757-AB5528DD0397}" destId="{E491B567-057D-4BF3-A098-80EF44DE23C0}" srcOrd="2" destOrd="0" parTransId="{B25AF76E-B951-421F-918B-F08781DFCBCD}" sibTransId="{83CCABF6-F1CE-4ACB-AE96-3AF8B6463FE5}"/>
    <dgm:cxn modelId="{58476B6E-7256-48B6-A837-53CC15BA9302}" srcId="{F79A13D2-6FC2-4CDB-B315-DC9B9F230467}" destId="{F8B3AEEE-B1B6-49EA-8942-894C68CF9915}" srcOrd="1" destOrd="0" parTransId="{2959C878-DF5F-4CDF-9D68-14DDE0AE51FB}" sibTransId="{8B722138-8E65-4B29-AA69-578B402A8FA6}"/>
    <dgm:cxn modelId="{4E46B9D5-B36E-4D94-8350-D30834CA2A04}" type="presOf" srcId="{E491B567-057D-4BF3-A098-80EF44DE23C0}" destId="{DD36C035-49F9-4159-99D1-2BFDCB454D9F}" srcOrd="0" destOrd="0" presId="urn:microsoft.com/office/officeart/2008/layout/LinedList"/>
    <dgm:cxn modelId="{4CA2EB21-F941-4853-8C53-4AB7E603F4A5}" type="presOf" srcId="{598236AA-FB1C-4170-9457-A0082C52C60D}" destId="{0E99FDF7-7D3D-4F21-98A7-7252FC555468}" srcOrd="0" destOrd="0" presId="urn:microsoft.com/office/officeart/2008/layout/LinedList"/>
    <dgm:cxn modelId="{8855869D-1ED3-4929-9E51-E2F16FA9E3B5}" srcId="{F79A13D2-6FC2-4CDB-B315-DC9B9F230467}" destId="{598236AA-FB1C-4170-9457-A0082C52C60D}" srcOrd="3" destOrd="0" parTransId="{FEBA628C-FF02-458F-9097-0D68B19DEB8F}" sibTransId="{0366792A-606C-4534-9354-42A333AFC9CA}"/>
    <dgm:cxn modelId="{61813AEA-2193-48EA-B867-6993D130BB27}" srcId="{01A68E94-4D96-49CC-9B46-9D9343A3B7A5}" destId="{272F9431-58C0-4E80-83F2-46E0E060C533}" srcOrd="2" destOrd="0" parTransId="{770EAFF4-0E0E-4D9F-8B00-FED18E5987D7}" sibTransId="{F28F52E4-1792-4C22-9BE7-590197B30DCE}"/>
    <dgm:cxn modelId="{E6402764-FCB7-4241-95B6-7E542C111DE0}" srcId="{CA11F9D7-0ED0-4EC5-B757-AB5528DD0397}" destId="{730A01FF-3826-4AA4-8EE1-7476C704B07E}" srcOrd="0" destOrd="0" parTransId="{99323CB3-2C72-4A38-B8E2-799339707CC9}" sibTransId="{EEC6CA9B-D3C0-441A-BF7A-5C9F1F8745BF}"/>
    <dgm:cxn modelId="{D1EE2E6C-E0FE-4538-B1F4-92779C40F567}" type="presOf" srcId="{730A01FF-3826-4AA4-8EE1-7476C704B07E}" destId="{CD7EAAA3-9557-48DD-AC40-43DEDCCE49A1}" srcOrd="0" destOrd="0" presId="urn:microsoft.com/office/officeart/2008/layout/LinedList"/>
    <dgm:cxn modelId="{99C75DDA-CCE0-4CAB-A31F-0EFC316A407B}" type="presOf" srcId="{2D9E965F-EE62-4403-A432-E7898EC910C2}" destId="{83B1BDBB-74D3-47AC-AB50-E4D9F38C588C}" srcOrd="0" destOrd="0" presId="urn:microsoft.com/office/officeart/2008/layout/LinedList"/>
    <dgm:cxn modelId="{20271C9D-552A-409B-A5FC-48A2106719A3}" type="presOf" srcId="{F8B3AEEE-B1B6-49EA-8942-894C68CF9915}" destId="{73D090C3-CF98-4507-9A79-3A5BD5E17F2D}" srcOrd="0" destOrd="0" presId="urn:microsoft.com/office/officeart/2008/layout/LinedList"/>
    <dgm:cxn modelId="{C3F348B6-24B1-4BA3-A924-2EC05579AD77}" type="presOf" srcId="{82547879-DD16-4C91-9445-8CED105A9A58}" destId="{000052FA-60CA-46D1-A028-09C009C411ED}" srcOrd="0" destOrd="0" presId="urn:microsoft.com/office/officeart/2008/layout/LinedList"/>
    <dgm:cxn modelId="{84BD818D-71CC-4094-BF7E-1B802C573C65}" type="presOf" srcId="{B0DCF5AA-1B17-4D4D-9843-5624C002DDCD}" destId="{B3BEC34D-5194-4EAB-82C3-99A8F20611F1}" srcOrd="0" destOrd="0" presId="urn:microsoft.com/office/officeart/2008/layout/LinedList"/>
    <dgm:cxn modelId="{98D4B3B5-C1A6-4BCC-9934-E7E52CEFB6AE}" srcId="{730A01FF-3826-4AA4-8EE1-7476C704B07E}" destId="{32BF8A84-84BE-4682-A67B-A20BF48AAD5A}" srcOrd="0" destOrd="0" parTransId="{31E0D6FD-9E14-4B11-8C7F-5160A61C4B64}" sibTransId="{FB885DFB-496A-4085-BE45-CD4411052AE0}"/>
    <dgm:cxn modelId="{D98F6596-A663-4C9A-B44A-9E1B398D0DDA}" srcId="{01A68E94-4D96-49CC-9B46-9D9343A3B7A5}" destId="{C9FD3D67-28D0-4F77-B2B4-EECAA98F00E4}" srcOrd="1" destOrd="0" parTransId="{4E8EE009-F45B-4AC9-895B-95ECD62F5C1A}" sibTransId="{D5F3C10E-7BDB-4D6F-8602-BE7C28D3C112}"/>
    <dgm:cxn modelId="{4478B882-1280-4445-B750-86A52ECB88CD}" type="presOf" srcId="{01A68E94-4D96-49CC-9B46-9D9343A3B7A5}" destId="{5C429896-1B57-43FE-95B1-6632D58668F1}" srcOrd="0" destOrd="0" presId="urn:microsoft.com/office/officeart/2008/layout/LinedList"/>
    <dgm:cxn modelId="{455F0AC5-94CC-4EB0-8025-37F2871D0561}" type="presParOf" srcId="{BB46AC59-8133-4AAC-B41A-539180F096B1}" destId="{0E556192-588E-497B-82A4-CD71E6BE5BF7}" srcOrd="0" destOrd="0" presId="urn:microsoft.com/office/officeart/2008/layout/LinedList"/>
    <dgm:cxn modelId="{173E8B79-C9F8-4422-92DD-CCA56E5D5883}" type="presParOf" srcId="{BB46AC59-8133-4AAC-B41A-539180F096B1}" destId="{81713E1D-B57A-4D1F-85D6-F4FDAAB763A1}" srcOrd="1" destOrd="0" presId="urn:microsoft.com/office/officeart/2008/layout/LinedList"/>
    <dgm:cxn modelId="{57FD89CA-E5C2-41CC-A9A8-BF0F16C9F7B4}" type="presParOf" srcId="{81713E1D-B57A-4D1F-85D6-F4FDAAB763A1}" destId="{CD7EAAA3-9557-48DD-AC40-43DEDCCE49A1}" srcOrd="0" destOrd="0" presId="urn:microsoft.com/office/officeart/2008/layout/LinedList"/>
    <dgm:cxn modelId="{01069F4F-338B-4496-A5D5-CCEFBEE17049}" type="presParOf" srcId="{81713E1D-B57A-4D1F-85D6-F4FDAAB763A1}" destId="{A9C47555-8D0C-4A7E-A20B-C349424C8509}" srcOrd="1" destOrd="0" presId="urn:microsoft.com/office/officeart/2008/layout/LinedList"/>
    <dgm:cxn modelId="{90E659A5-F6D0-439E-A9AB-58DFF37F6531}" type="presParOf" srcId="{A9C47555-8D0C-4A7E-A20B-C349424C8509}" destId="{F14B1532-7493-4319-91AB-0137A1E0B62E}" srcOrd="0" destOrd="0" presId="urn:microsoft.com/office/officeart/2008/layout/LinedList"/>
    <dgm:cxn modelId="{35B3AB76-3493-47A1-8E2E-4C6FAA4CE617}" type="presParOf" srcId="{A9C47555-8D0C-4A7E-A20B-C349424C8509}" destId="{5DC6D5CC-8A3E-40A4-93D1-3DD25E76748C}" srcOrd="1" destOrd="0" presId="urn:microsoft.com/office/officeart/2008/layout/LinedList"/>
    <dgm:cxn modelId="{323D26ED-0ADF-4DB6-8635-BBB788B0D141}" type="presParOf" srcId="{5DC6D5CC-8A3E-40A4-93D1-3DD25E76748C}" destId="{89787BAE-F94B-4189-821F-5FE045CF702F}" srcOrd="0" destOrd="0" presId="urn:microsoft.com/office/officeart/2008/layout/LinedList"/>
    <dgm:cxn modelId="{450EF02D-C9A0-442B-AEAA-325B328E4FF0}" type="presParOf" srcId="{5DC6D5CC-8A3E-40A4-93D1-3DD25E76748C}" destId="{1E489E7E-70E6-45FD-82CE-9A260FCDAACE}" srcOrd="1" destOrd="0" presId="urn:microsoft.com/office/officeart/2008/layout/LinedList"/>
    <dgm:cxn modelId="{2489FC67-A708-4120-9E67-A5B3E821B033}" type="presParOf" srcId="{5DC6D5CC-8A3E-40A4-93D1-3DD25E76748C}" destId="{28CF2DAB-E27A-4F90-82F0-420EE8DE8771}" srcOrd="2" destOrd="0" presId="urn:microsoft.com/office/officeart/2008/layout/LinedList"/>
    <dgm:cxn modelId="{AABF40A8-801E-4F6B-B134-9F212E25635A}" type="presParOf" srcId="{A9C47555-8D0C-4A7E-A20B-C349424C8509}" destId="{B423F727-8ECE-4C03-9079-EAFF513C6762}" srcOrd="2" destOrd="0" presId="urn:microsoft.com/office/officeart/2008/layout/LinedList"/>
    <dgm:cxn modelId="{0BC56E7A-3EA2-421B-8A4F-926C294A05F7}" type="presParOf" srcId="{A9C47555-8D0C-4A7E-A20B-C349424C8509}" destId="{82F1BDBF-071B-4550-B57E-B6A471735945}" srcOrd="3" destOrd="0" presId="urn:microsoft.com/office/officeart/2008/layout/LinedList"/>
    <dgm:cxn modelId="{54ACDA7B-56B2-43B4-BCDB-D454C12DDA4D}" type="presParOf" srcId="{BB46AC59-8133-4AAC-B41A-539180F096B1}" destId="{9CCBC744-8803-4487-AA08-105171C99168}" srcOrd="2" destOrd="0" presId="urn:microsoft.com/office/officeart/2008/layout/LinedList"/>
    <dgm:cxn modelId="{E53450CD-E801-4638-B916-7C665F278BA4}" type="presParOf" srcId="{BB46AC59-8133-4AAC-B41A-539180F096B1}" destId="{0C856F2E-C50D-4EC0-8419-003E9015EBE8}" srcOrd="3" destOrd="0" presId="urn:microsoft.com/office/officeart/2008/layout/LinedList"/>
    <dgm:cxn modelId="{D13B4E1B-95F5-4C4E-96F7-08D5229B597C}" type="presParOf" srcId="{0C856F2E-C50D-4EC0-8419-003E9015EBE8}" destId="{5C429896-1B57-43FE-95B1-6632D58668F1}" srcOrd="0" destOrd="0" presId="urn:microsoft.com/office/officeart/2008/layout/LinedList"/>
    <dgm:cxn modelId="{695EA7BF-244A-4E47-8CB3-7FD0EB8DE3AA}" type="presParOf" srcId="{0C856F2E-C50D-4EC0-8419-003E9015EBE8}" destId="{4A85FDE7-8C61-4B74-81A7-B3BD23D1DDA5}" srcOrd="1" destOrd="0" presId="urn:microsoft.com/office/officeart/2008/layout/LinedList"/>
    <dgm:cxn modelId="{0FF7D8C3-C1C9-4BBF-9111-CE9FE121FA5C}" type="presParOf" srcId="{4A85FDE7-8C61-4B74-81A7-B3BD23D1DDA5}" destId="{25BE435A-92B4-4322-A765-0D965ABC8E40}" srcOrd="0" destOrd="0" presId="urn:microsoft.com/office/officeart/2008/layout/LinedList"/>
    <dgm:cxn modelId="{DD554696-68E8-482A-BE7A-0980F6A93356}" type="presParOf" srcId="{4A85FDE7-8C61-4B74-81A7-B3BD23D1DDA5}" destId="{71982A5E-EF8C-4713-95B0-B6D487217092}" srcOrd="1" destOrd="0" presId="urn:microsoft.com/office/officeart/2008/layout/LinedList"/>
    <dgm:cxn modelId="{2AC24FEF-F3AF-4287-B434-20D47B2DB7FD}" type="presParOf" srcId="{71982A5E-EF8C-4713-95B0-B6D487217092}" destId="{5FCEC331-B996-4961-97D9-5E64D0B6506D}" srcOrd="0" destOrd="0" presId="urn:microsoft.com/office/officeart/2008/layout/LinedList"/>
    <dgm:cxn modelId="{5623241E-1074-4D82-A85A-2CE8E0BF3DE0}" type="presParOf" srcId="{71982A5E-EF8C-4713-95B0-B6D487217092}" destId="{98F6F56E-1D33-4793-84C3-7AC3BCC3E27D}" srcOrd="1" destOrd="0" presId="urn:microsoft.com/office/officeart/2008/layout/LinedList"/>
    <dgm:cxn modelId="{CDAB8AA5-722F-4EC8-9EA8-2A8BC0844474}" type="presParOf" srcId="{71982A5E-EF8C-4713-95B0-B6D487217092}" destId="{2098371D-4D21-47A1-A310-D1B92A796C22}" srcOrd="2" destOrd="0" presId="urn:microsoft.com/office/officeart/2008/layout/LinedList"/>
    <dgm:cxn modelId="{D6DF62A7-B0F7-4D9B-8140-8320CA347F9A}" type="presParOf" srcId="{4A85FDE7-8C61-4B74-81A7-B3BD23D1DDA5}" destId="{4C74FF1B-5A50-4EB6-BBCC-0119F90E8490}" srcOrd="2" destOrd="0" presId="urn:microsoft.com/office/officeart/2008/layout/LinedList"/>
    <dgm:cxn modelId="{F5327212-4291-498E-A684-188700C8FCEC}" type="presParOf" srcId="{4A85FDE7-8C61-4B74-81A7-B3BD23D1DDA5}" destId="{9818CE98-77FD-4729-8A64-1CAB4A2A254A}" srcOrd="3" destOrd="0" presId="urn:microsoft.com/office/officeart/2008/layout/LinedList"/>
    <dgm:cxn modelId="{B4485C08-8B58-4DB0-8A1D-429CD10D3544}" type="presParOf" srcId="{4A85FDE7-8C61-4B74-81A7-B3BD23D1DDA5}" destId="{D452C0CF-EEDE-4A97-BC0E-28F7F5F0A634}" srcOrd="4" destOrd="0" presId="urn:microsoft.com/office/officeart/2008/layout/LinedList"/>
    <dgm:cxn modelId="{BE6B387F-1A85-4318-B01B-AA8B6E14B0ED}" type="presParOf" srcId="{D452C0CF-EEDE-4A97-BC0E-28F7F5F0A634}" destId="{B46D65CD-447D-4B7C-B182-EFBCAFF7C85F}" srcOrd="0" destOrd="0" presId="urn:microsoft.com/office/officeart/2008/layout/LinedList"/>
    <dgm:cxn modelId="{6AB18D52-0133-44CE-A490-93625BD9252B}" type="presParOf" srcId="{D452C0CF-EEDE-4A97-BC0E-28F7F5F0A634}" destId="{5A419FD8-1B0A-4376-9226-E96D50DB27CB}" srcOrd="1" destOrd="0" presId="urn:microsoft.com/office/officeart/2008/layout/LinedList"/>
    <dgm:cxn modelId="{7C56671E-4D13-4D6D-B7D0-956BA29522D8}" type="presParOf" srcId="{D452C0CF-EEDE-4A97-BC0E-28F7F5F0A634}" destId="{2BE20777-B922-44EF-B9EF-7C4CA20C2CFC}" srcOrd="2" destOrd="0" presId="urn:microsoft.com/office/officeart/2008/layout/LinedList"/>
    <dgm:cxn modelId="{9F12A12F-2756-4D9B-9657-0948E8B920A5}" type="presParOf" srcId="{4A85FDE7-8C61-4B74-81A7-B3BD23D1DDA5}" destId="{679FDF7D-D842-43BB-93E8-2AE3948AB7BA}" srcOrd="5" destOrd="0" presId="urn:microsoft.com/office/officeart/2008/layout/LinedList"/>
    <dgm:cxn modelId="{8F2DA2CA-D363-4DB3-A3E5-88ED17D936F0}" type="presParOf" srcId="{4A85FDE7-8C61-4B74-81A7-B3BD23D1DDA5}" destId="{09BB4A6D-C442-4C0C-A419-DDB49FA91BB8}" srcOrd="6" destOrd="0" presId="urn:microsoft.com/office/officeart/2008/layout/LinedList"/>
    <dgm:cxn modelId="{112DEC55-4047-4426-A386-4C11722FEE38}" type="presParOf" srcId="{4A85FDE7-8C61-4B74-81A7-B3BD23D1DDA5}" destId="{56F54974-0167-47E0-9511-35079B87151B}" srcOrd="7" destOrd="0" presId="urn:microsoft.com/office/officeart/2008/layout/LinedList"/>
    <dgm:cxn modelId="{72F624BE-8290-4A1B-A344-48A0B77A7B78}" type="presParOf" srcId="{56F54974-0167-47E0-9511-35079B87151B}" destId="{4D776063-DBF6-4508-97BF-4C519A39DD79}" srcOrd="0" destOrd="0" presId="urn:microsoft.com/office/officeart/2008/layout/LinedList"/>
    <dgm:cxn modelId="{2BDBE13E-C0B4-4789-A700-689C3FBF4518}" type="presParOf" srcId="{56F54974-0167-47E0-9511-35079B87151B}" destId="{B1B2F26D-C74F-4A20-B941-7B8353A7D4B4}" srcOrd="1" destOrd="0" presId="urn:microsoft.com/office/officeart/2008/layout/LinedList"/>
    <dgm:cxn modelId="{2DB32815-B0CF-4BF3-837F-F32364046C3D}" type="presParOf" srcId="{56F54974-0167-47E0-9511-35079B87151B}" destId="{C0A00B59-95E9-46A5-B0A8-BCEC1210EF79}" srcOrd="2" destOrd="0" presId="urn:microsoft.com/office/officeart/2008/layout/LinedList"/>
    <dgm:cxn modelId="{C33D7B3E-22BF-40A4-9769-7F7D3AD8D2F2}" type="presParOf" srcId="{4A85FDE7-8C61-4B74-81A7-B3BD23D1DDA5}" destId="{9DC4E370-FDD7-4195-9D5C-95D79A633DE0}" srcOrd="8" destOrd="0" presId="urn:microsoft.com/office/officeart/2008/layout/LinedList"/>
    <dgm:cxn modelId="{4F22041B-CDAF-47A7-B2F6-6CDF4DB60335}" type="presParOf" srcId="{4A85FDE7-8C61-4B74-81A7-B3BD23D1DDA5}" destId="{0E2A9ACB-93A8-4C8A-A128-BAA451038372}" srcOrd="9" destOrd="0" presId="urn:microsoft.com/office/officeart/2008/layout/LinedList"/>
    <dgm:cxn modelId="{76E64A0F-2EEB-4FAC-9073-27E9C4DEE7C2}" type="presParOf" srcId="{BB46AC59-8133-4AAC-B41A-539180F096B1}" destId="{8F4780C6-028F-4A33-9A47-F9A869284336}" srcOrd="4" destOrd="0" presId="urn:microsoft.com/office/officeart/2008/layout/LinedList"/>
    <dgm:cxn modelId="{0A86D33B-1986-4E57-8B85-B4AD14C4D006}" type="presParOf" srcId="{BB46AC59-8133-4AAC-B41A-539180F096B1}" destId="{4866E75E-F4C6-4EB6-B044-D0AA9A6B1BDC}" srcOrd="5" destOrd="0" presId="urn:microsoft.com/office/officeart/2008/layout/LinedList"/>
    <dgm:cxn modelId="{8894DA50-B515-4735-BB0B-DCB468BE29B0}" type="presParOf" srcId="{4866E75E-F4C6-4EB6-B044-D0AA9A6B1BDC}" destId="{DD36C035-49F9-4159-99D1-2BFDCB454D9F}" srcOrd="0" destOrd="0" presId="urn:microsoft.com/office/officeart/2008/layout/LinedList"/>
    <dgm:cxn modelId="{86F0D04C-B102-4AAF-A471-82214B067DCE}" type="presParOf" srcId="{4866E75E-F4C6-4EB6-B044-D0AA9A6B1BDC}" destId="{40347291-7EE4-41C4-AB43-C60E2BF6E8BF}" srcOrd="1" destOrd="0" presId="urn:microsoft.com/office/officeart/2008/layout/LinedList"/>
    <dgm:cxn modelId="{41EE1016-2CB3-41C5-9F1B-E496FC496CD1}" type="presParOf" srcId="{40347291-7EE4-41C4-AB43-C60E2BF6E8BF}" destId="{ACF55211-0EE8-475A-8BC4-5DD7C966E39E}" srcOrd="0" destOrd="0" presId="urn:microsoft.com/office/officeart/2008/layout/LinedList"/>
    <dgm:cxn modelId="{B73D7698-3DA7-4AFC-8B28-267C4BBBB2DA}" type="presParOf" srcId="{40347291-7EE4-41C4-AB43-C60E2BF6E8BF}" destId="{414BB7B9-4F3F-4BD6-988F-A80C598A3D62}" srcOrd="1" destOrd="0" presId="urn:microsoft.com/office/officeart/2008/layout/LinedList"/>
    <dgm:cxn modelId="{02CBB41E-3669-4634-AFD2-A4D83B85CE0B}" type="presParOf" srcId="{414BB7B9-4F3F-4BD6-988F-A80C598A3D62}" destId="{E4DB8EDC-0DCB-4F3C-9983-66A3C737B817}" srcOrd="0" destOrd="0" presId="urn:microsoft.com/office/officeart/2008/layout/LinedList"/>
    <dgm:cxn modelId="{CDC321B6-9D06-4B26-ACA7-6493BBFA2E5B}" type="presParOf" srcId="{414BB7B9-4F3F-4BD6-988F-A80C598A3D62}" destId="{B3BEC34D-5194-4EAB-82C3-99A8F20611F1}" srcOrd="1" destOrd="0" presId="urn:microsoft.com/office/officeart/2008/layout/LinedList"/>
    <dgm:cxn modelId="{029BF562-6F76-48B0-8CEC-CA0453CF0DC8}" type="presParOf" srcId="{414BB7B9-4F3F-4BD6-988F-A80C598A3D62}" destId="{D9341578-F8BE-457D-8A80-DCBD4DB718A5}" srcOrd="2" destOrd="0" presId="urn:microsoft.com/office/officeart/2008/layout/LinedList"/>
    <dgm:cxn modelId="{61FA678B-0310-43F4-8641-AA9AC66B3A7B}" type="presParOf" srcId="{40347291-7EE4-41C4-AB43-C60E2BF6E8BF}" destId="{643E98D9-634E-4938-9AF3-18347132F5FF}" srcOrd="2" destOrd="0" presId="urn:microsoft.com/office/officeart/2008/layout/LinedList"/>
    <dgm:cxn modelId="{AB6DF73D-2192-422C-A52B-360FAA9F43CA}" type="presParOf" srcId="{40347291-7EE4-41C4-AB43-C60E2BF6E8BF}" destId="{9D6ADE48-56D2-448F-A29A-CF44F8709321}" srcOrd="3" destOrd="0" presId="urn:microsoft.com/office/officeart/2008/layout/LinedList"/>
    <dgm:cxn modelId="{2F9108FB-2E43-459B-809B-086FCFC4CFCC}" type="presParOf" srcId="{BB46AC59-8133-4AAC-B41A-539180F096B1}" destId="{FE968228-1CB9-47DC-ADEB-D17A851D09CE}" srcOrd="6" destOrd="0" presId="urn:microsoft.com/office/officeart/2008/layout/LinedList"/>
    <dgm:cxn modelId="{46ACDA41-05B9-4D87-922B-F652532DFC0C}" type="presParOf" srcId="{BB46AC59-8133-4AAC-B41A-539180F096B1}" destId="{79699E7B-5B8E-4C78-B033-DFBFCF832768}" srcOrd="7" destOrd="0" presId="urn:microsoft.com/office/officeart/2008/layout/LinedList"/>
    <dgm:cxn modelId="{739BBF6E-C3CE-4874-BD28-80AAAF701608}" type="presParOf" srcId="{79699E7B-5B8E-4C78-B033-DFBFCF832768}" destId="{96545273-7F72-4279-804C-24EDB5FA7277}" srcOrd="0" destOrd="0" presId="urn:microsoft.com/office/officeart/2008/layout/LinedList"/>
    <dgm:cxn modelId="{195787F6-BB4B-41A8-AF45-C54ECCE8AC8E}" type="presParOf" srcId="{79699E7B-5B8E-4C78-B033-DFBFCF832768}" destId="{F3FDFFFC-2A5C-4700-8A7E-6F4FE92157FC}" srcOrd="1" destOrd="0" presId="urn:microsoft.com/office/officeart/2008/layout/LinedList"/>
    <dgm:cxn modelId="{1645E4EE-36A5-4372-AED8-3A068B7BAEAF}" type="presParOf" srcId="{F3FDFFFC-2A5C-4700-8A7E-6F4FE92157FC}" destId="{0538216A-2B89-4977-B0FF-120562770883}" srcOrd="0" destOrd="0" presId="urn:microsoft.com/office/officeart/2008/layout/LinedList"/>
    <dgm:cxn modelId="{2C9EEF03-E1A0-46CA-ADFC-A774A6A3E969}" type="presParOf" srcId="{F3FDFFFC-2A5C-4700-8A7E-6F4FE92157FC}" destId="{7C2030B9-82FB-4CF7-BF67-56C0864DE588}" srcOrd="1" destOrd="0" presId="urn:microsoft.com/office/officeart/2008/layout/LinedList"/>
    <dgm:cxn modelId="{C1E946EF-0A79-4F91-B13C-BDD1EAFC4986}" type="presParOf" srcId="{7C2030B9-82FB-4CF7-BF67-56C0864DE588}" destId="{8DCE02CD-D849-4809-8519-B33F52EDB4F9}" srcOrd="0" destOrd="0" presId="urn:microsoft.com/office/officeart/2008/layout/LinedList"/>
    <dgm:cxn modelId="{1D89C6F0-33EC-4FF8-AB09-0C47DE637C20}" type="presParOf" srcId="{7C2030B9-82FB-4CF7-BF67-56C0864DE588}" destId="{000052FA-60CA-46D1-A028-09C009C411ED}" srcOrd="1" destOrd="0" presId="urn:microsoft.com/office/officeart/2008/layout/LinedList"/>
    <dgm:cxn modelId="{ACBF9853-E02A-4F29-A61A-4874C078AEC4}" type="presParOf" srcId="{7C2030B9-82FB-4CF7-BF67-56C0864DE588}" destId="{334BB17D-0FC6-4AF0-A256-1BF27547354A}" srcOrd="2" destOrd="0" presId="urn:microsoft.com/office/officeart/2008/layout/LinedList"/>
    <dgm:cxn modelId="{869B5384-F4E6-4BAB-84D5-7349B076573E}" type="presParOf" srcId="{F3FDFFFC-2A5C-4700-8A7E-6F4FE92157FC}" destId="{6E4F1058-26B0-4051-896F-08B130AC70D0}" srcOrd="2" destOrd="0" presId="urn:microsoft.com/office/officeart/2008/layout/LinedList"/>
    <dgm:cxn modelId="{1CA3B0C7-D089-4203-8130-A3A0F3F65B62}" type="presParOf" srcId="{F3FDFFFC-2A5C-4700-8A7E-6F4FE92157FC}" destId="{61E286B5-D27D-4F25-9F60-E7BB821D173F}" srcOrd="3" destOrd="0" presId="urn:microsoft.com/office/officeart/2008/layout/LinedList"/>
    <dgm:cxn modelId="{DC8C07B5-ADA4-45A6-BAD9-AE53309E34A3}" type="presParOf" srcId="{F3FDFFFC-2A5C-4700-8A7E-6F4FE92157FC}" destId="{4AEEB386-0986-4308-87E9-57C336F48156}" srcOrd="4" destOrd="0" presId="urn:microsoft.com/office/officeart/2008/layout/LinedList"/>
    <dgm:cxn modelId="{9C02DACC-9719-4224-B449-C9F454615D8A}" type="presParOf" srcId="{4AEEB386-0986-4308-87E9-57C336F48156}" destId="{48E1F741-88C5-4996-A313-E8D434F0AA2C}" srcOrd="0" destOrd="0" presId="urn:microsoft.com/office/officeart/2008/layout/LinedList"/>
    <dgm:cxn modelId="{B7734167-912C-419D-9CF6-502D02E97D6E}" type="presParOf" srcId="{4AEEB386-0986-4308-87E9-57C336F48156}" destId="{73D090C3-CF98-4507-9A79-3A5BD5E17F2D}" srcOrd="1" destOrd="0" presId="urn:microsoft.com/office/officeart/2008/layout/LinedList"/>
    <dgm:cxn modelId="{21E0590C-9CB2-4FCA-A356-273E75654EC9}" type="presParOf" srcId="{4AEEB386-0986-4308-87E9-57C336F48156}" destId="{F53A3D3B-C54D-49E9-9A7E-A90F089FCFA4}" srcOrd="2" destOrd="0" presId="urn:microsoft.com/office/officeart/2008/layout/LinedList"/>
    <dgm:cxn modelId="{02E98A7E-FCC2-4727-A257-EB0A948D5CEB}" type="presParOf" srcId="{F3FDFFFC-2A5C-4700-8A7E-6F4FE92157FC}" destId="{8D4F4B7D-1C72-4B57-88B9-BA7516786BBF}" srcOrd="5" destOrd="0" presId="urn:microsoft.com/office/officeart/2008/layout/LinedList"/>
    <dgm:cxn modelId="{1034A3F3-9A00-49A3-A97A-A32B1412128C}" type="presParOf" srcId="{F3FDFFFC-2A5C-4700-8A7E-6F4FE92157FC}" destId="{2AA1570D-EA44-4197-B762-8E2E8915842E}" srcOrd="6" destOrd="0" presId="urn:microsoft.com/office/officeart/2008/layout/LinedList"/>
    <dgm:cxn modelId="{1519EE98-4F17-4A1D-BFB7-CB35F9D3D510}" type="presParOf" srcId="{F3FDFFFC-2A5C-4700-8A7E-6F4FE92157FC}" destId="{6F399F3A-6F77-4C1C-86D8-6184049C7835}" srcOrd="7" destOrd="0" presId="urn:microsoft.com/office/officeart/2008/layout/LinedList"/>
    <dgm:cxn modelId="{B6687472-D246-4311-B775-31DF53CEF6CA}" type="presParOf" srcId="{6F399F3A-6F77-4C1C-86D8-6184049C7835}" destId="{D679E102-FC8A-499E-82E4-B14D24EE0BE2}" srcOrd="0" destOrd="0" presId="urn:microsoft.com/office/officeart/2008/layout/LinedList"/>
    <dgm:cxn modelId="{09075BA9-917F-4683-8CC3-C298DD927331}" type="presParOf" srcId="{6F399F3A-6F77-4C1C-86D8-6184049C7835}" destId="{83B1BDBB-74D3-47AC-AB50-E4D9F38C588C}" srcOrd="1" destOrd="0" presId="urn:microsoft.com/office/officeart/2008/layout/LinedList"/>
    <dgm:cxn modelId="{870AEBF0-851C-4557-A752-07E96D3B3E20}" type="presParOf" srcId="{6F399F3A-6F77-4C1C-86D8-6184049C7835}" destId="{41542B9F-B903-4F8F-B7C4-2EC035A45CC7}" srcOrd="2" destOrd="0" presId="urn:microsoft.com/office/officeart/2008/layout/LinedList"/>
    <dgm:cxn modelId="{DEC40C06-8DA0-4670-A85D-07604453F211}" type="presParOf" srcId="{F3FDFFFC-2A5C-4700-8A7E-6F4FE92157FC}" destId="{86571B62-9C90-4F25-AA35-F8A49E494062}" srcOrd="8" destOrd="0" presId="urn:microsoft.com/office/officeart/2008/layout/LinedList"/>
    <dgm:cxn modelId="{3746EB51-F76F-444E-BC03-BBE6F7794549}" type="presParOf" srcId="{F3FDFFFC-2A5C-4700-8A7E-6F4FE92157FC}" destId="{6945B2C1-5531-4970-AB73-E6D62306629D}" srcOrd="9" destOrd="0" presId="urn:microsoft.com/office/officeart/2008/layout/LinedList"/>
    <dgm:cxn modelId="{84B97C64-A3A3-46B1-B1D9-5BC0DDDBE623}" type="presParOf" srcId="{F3FDFFFC-2A5C-4700-8A7E-6F4FE92157FC}" destId="{66E4C8A7-94F9-4D71-B9D9-98443D491729}" srcOrd="10" destOrd="0" presId="urn:microsoft.com/office/officeart/2008/layout/LinedList"/>
    <dgm:cxn modelId="{3AD08E5A-47A3-448B-A798-08793961668B}" type="presParOf" srcId="{66E4C8A7-94F9-4D71-B9D9-98443D491729}" destId="{5706348C-DDC1-4D88-8F8E-710A616BFB2C}" srcOrd="0" destOrd="0" presId="urn:microsoft.com/office/officeart/2008/layout/LinedList"/>
    <dgm:cxn modelId="{1DB6222C-7B8E-44E8-80D6-AAAABF9F9177}" type="presParOf" srcId="{66E4C8A7-94F9-4D71-B9D9-98443D491729}" destId="{0E99FDF7-7D3D-4F21-98A7-7252FC555468}" srcOrd="1" destOrd="0" presId="urn:microsoft.com/office/officeart/2008/layout/LinedList"/>
    <dgm:cxn modelId="{F7D871C1-788A-41EA-9749-7A899C81C76E}" type="presParOf" srcId="{66E4C8A7-94F9-4D71-B9D9-98443D491729}" destId="{622DA99F-383B-4865-8F97-622BF3ABAB09}" srcOrd="2" destOrd="0" presId="urn:microsoft.com/office/officeart/2008/layout/LinedList"/>
    <dgm:cxn modelId="{041D80E3-5A8B-4C87-A726-F2879CD6966B}" type="presParOf" srcId="{F3FDFFFC-2A5C-4700-8A7E-6F4FE92157FC}" destId="{87A17D2F-4851-42B5-924C-F3EF32F0D4D0}" srcOrd="11" destOrd="0" presId="urn:microsoft.com/office/officeart/2008/layout/LinedList"/>
    <dgm:cxn modelId="{61C57C48-839C-44FE-B327-8FBEC5457247}" type="presParOf" srcId="{F3FDFFFC-2A5C-4700-8A7E-6F4FE92157FC}" destId="{81AF2E1F-8A74-4CB6-BE70-E254F223E633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89B4FC5-571D-4515-84C3-190E5B9BE65E}" type="doc">
      <dgm:prSet loTypeId="urn:microsoft.com/office/officeart/2005/8/layout/hList6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59DEC580-0E8F-411D-A7B1-B2050649A320}">
      <dgm:prSet phldrT="[Текст]" custT="1"/>
      <dgm:spPr/>
      <dgm:t>
        <a:bodyPr/>
        <a:lstStyle/>
        <a:p>
          <a:r>
            <a:rPr lang="ru-RU" sz="2400" b="1" dirty="0" smtClean="0">
              <a:ln w="18415" cmpd="sng">
                <a:prstDash val="solid"/>
              </a:ln>
              <a:latin typeface="Arial"/>
            </a:rPr>
            <a:t>27 апреля </a:t>
          </a:r>
          <a:r>
            <a:rPr lang="en-US" sz="2400" b="1" dirty="0" smtClean="0">
              <a:ln w="18415" cmpd="sng">
                <a:prstDash val="solid"/>
              </a:ln>
              <a:latin typeface="Arial"/>
            </a:rPr>
            <a:t/>
          </a:r>
          <a:br>
            <a:rPr lang="en-US" sz="2400" b="1" dirty="0" smtClean="0">
              <a:ln w="18415" cmpd="sng">
                <a:prstDash val="solid"/>
              </a:ln>
              <a:latin typeface="Arial"/>
            </a:rPr>
          </a:br>
          <a:r>
            <a:rPr lang="ru-RU" sz="2400" b="1" dirty="0" smtClean="0">
              <a:ln w="18415" cmpd="sng">
                <a:prstDash val="solid"/>
              </a:ln>
              <a:latin typeface="Arial"/>
            </a:rPr>
            <a:t>1906 года  </a:t>
          </a:r>
          <a:r>
            <a:rPr lang="ru-RU" sz="2000" b="1" dirty="0" smtClean="0">
              <a:ln w="18415" cmpd="sng">
                <a:prstDash val="solid"/>
              </a:ln>
              <a:latin typeface="Arial"/>
            </a:rPr>
            <a:t/>
          </a:r>
          <a:br>
            <a:rPr lang="ru-RU" sz="2000" b="1" dirty="0" smtClean="0">
              <a:ln w="18415" cmpd="sng">
                <a:prstDash val="solid"/>
              </a:ln>
              <a:latin typeface="Arial"/>
            </a:rPr>
          </a:br>
          <a:endParaRPr lang="ru-RU" sz="2000" b="1" dirty="0"/>
        </a:p>
      </dgm:t>
    </dgm:pt>
    <dgm:pt modelId="{B71287CA-2901-4FA2-8957-F0F906C8DC80}" type="parTrans" cxnId="{8D5F5308-EEA7-4510-9ED9-83C0E647F8FF}">
      <dgm:prSet/>
      <dgm:spPr/>
      <dgm:t>
        <a:bodyPr/>
        <a:lstStyle/>
        <a:p>
          <a:endParaRPr lang="ru-RU" sz="1400"/>
        </a:p>
      </dgm:t>
    </dgm:pt>
    <dgm:pt modelId="{7A8C3DDF-1685-4B84-AE2F-5831A82D985A}" type="sibTrans" cxnId="{8D5F5308-EEA7-4510-9ED9-83C0E647F8FF}">
      <dgm:prSet/>
      <dgm:spPr/>
      <dgm:t>
        <a:bodyPr/>
        <a:lstStyle/>
        <a:p>
          <a:endParaRPr lang="ru-RU" sz="1400"/>
        </a:p>
      </dgm:t>
    </dgm:pt>
    <dgm:pt modelId="{1E31B8EF-CF3B-4E19-98B6-3DBC5CB3B77E}">
      <dgm:prSet phldrT="[Текст]" custT="1"/>
      <dgm:spPr/>
      <dgm:t>
        <a:bodyPr/>
        <a:lstStyle/>
        <a:p>
          <a:r>
            <a:rPr lang="ru-RU" sz="2000" b="1" dirty="0" smtClean="0">
              <a:ln w="18415" cmpd="sng">
                <a:prstDash val="solid"/>
              </a:ln>
              <a:latin typeface="Arial"/>
            </a:rPr>
            <a:t>начало работы Государственной Думы </a:t>
          </a:r>
          <a:r>
            <a:rPr lang="en-US" sz="2000" b="1" dirty="0" smtClean="0">
              <a:ln w="18415" cmpd="sng">
                <a:prstDash val="solid"/>
              </a:ln>
              <a:latin typeface="Arial"/>
            </a:rPr>
            <a:t/>
          </a:r>
          <a:br>
            <a:rPr lang="en-US" sz="2000" b="1" dirty="0" smtClean="0">
              <a:ln w="18415" cmpd="sng">
                <a:prstDash val="solid"/>
              </a:ln>
              <a:latin typeface="Arial"/>
            </a:rPr>
          </a:br>
          <a:r>
            <a:rPr lang="ru-RU" sz="2000" b="1" dirty="0" smtClean="0">
              <a:ln w="18415" cmpd="sng">
                <a:prstDash val="solid"/>
              </a:ln>
              <a:latin typeface="Arial"/>
            </a:rPr>
            <a:t>Российской Империи</a:t>
          </a:r>
          <a:endParaRPr lang="ru-RU" sz="2000" b="1" dirty="0"/>
        </a:p>
      </dgm:t>
    </dgm:pt>
    <dgm:pt modelId="{A02A6A4B-D9F8-42AD-8BCD-E3E386E545A2}" type="sibTrans" cxnId="{628B5A95-55CA-4412-9007-2ED0E8DDACDC}">
      <dgm:prSet/>
      <dgm:spPr/>
      <dgm:t>
        <a:bodyPr/>
        <a:lstStyle/>
        <a:p>
          <a:endParaRPr lang="ru-RU" sz="1400"/>
        </a:p>
      </dgm:t>
    </dgm:pt>
    <dgm:pt modelId="{8BC22013-81A3-4F8F-8BEF-728E3817B85E}" type="parTrans" cxnId="{628B5A95-55CA-4412-9007-2ED0E8DDACDC}">
      <dgm:prSet/>
      <dgm:spPr/>
      <dgm:t>
        <a:bodyPr/>
        <a:lstStyle/>
        <a:p>
          <a:endParaRPr lang="ru-RU" sz="1400"/>
        </a:p>
      </dgm:t>
    </dgm:pt>
    <dgm:pt modelId="{1E59043B-8C28-48D3-BDE1-0B1C7D04DBE6}" type="pres">
      <dgm:prSet presAssocID="{F89B4FC5-571D-4515-84C3-190E5B9BE65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BB0C720-DE94-46C7-9DEE-BBC729863145}" type="pres">
      <dgm:prSet presAssocID="{59DEC580-0E8F-411D-A7B1-B2050649A320}" presName="node" presStyleLbl="node1" presStyleIdx="0" presStyleCnt="1" custLinFactNeighborY="22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D6C9540-B51E-494A-AC43-F9864B924E7F}" type="presOf" srcId="{59DEC580-0E8F-411D-A7B1-B2050649A320}" destId="{BBB0C720-DE94-46C7-9DEE-BBC729863145}" srcOrd="0" destOrd="0" presId="urn:microsoft.com/office/officeart/2005/8/layout/hList6"/>
    <dgm:cxn modelId="{628B5A95-55CA-4412-9007-2ED0E8DDACDC}" srcId="{59DEC580-0E8F-411D-A7B1-B2050649A320}" destId="{1E31B8EF-CF3B-4E19-98B6-3DBC5CB3B77E}" srcOrd="0" destOrd="0" parTransId="{8BC22013-81A3-4F8F-8BEF-728E3817B85E}" sibTransId="{A02A6A4B-D9F8-42AD-8BCD-E3E386E545A2}"/>
    <dgm:cxn modelId="{45B9DF3B-BF51-4084-A894-E8439DEA9D9C}" type="presOf" srcId="{F89B4FC5-571D-4515-84C3-190E5B9BE65E}" destId="{1E59043B-8C28-48D3-BDE1-0B1C7D04DBE6}" srcOrd="0" destOrd="0" presId="urn:microsoft.com/office/officeart/2005/8/layout/hList6"/>
    <dgm:cxn modelId="{8D5F5308-EEA7-4510-9ED9-83C0E647F8FF}" srcId="{F89B4FC5-571D-4515-84C3-190E5B9BE65E}" destId="{59DEC580-0E8F-411D-A7B1-B2050649A320}" srcOrd="0" destOrd="0" parTransId="{B71287CA-2901-4FA2-8957-F0F906C8DC80}" sibTransId="{7A8C3DDF-1685-4B84-AE2F-5831A82D985A}"/>
    <dgm:cxn modelId="{301A0797-295B-40E8-A821-178B23139DC4}" type="presOf" srcId="{1E31B8EF-CF3B-4E19-98B6-3DBC5CB3B77E}" destId="{BBB0C720-DE94-46C7-9DEE-BBC729863145}" srcOrd="0" destOrd="1" presId="urn:microsoft.com/office/officeart/2005/8/layout/hList6"/>
    <dgm:cxn modelId="{3C326A2C-7108-491F-B9CE-193877543A98}" type="presParOf" srcId="{1E59043B-8C28-48D3-BDE1-0B1C7D04DBE6}" destId="{BBB0C720-DE94-46C7-9DEE-BBC729863145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89B4FC5-571D-4515-84C3-190E5B9BE65E}" type="doc">
      <dgm:prSet loTypeId="urn:microsoft.com/office/officeart/2005/8/layout/h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5E8F4F6-D145-485A-872F-9F61A50A839B}">
      <dgm:prSet phldrT="[Текст]" custT="1"/>
      <dgm:spPr/>
      <dgm:t>
        <a:bodyPr/>
        <a:lstStyle/>
        <a:p>
          <a:r>
            <a:rPr lang="ru-RU" sz="2400" b="1" dirty="0" smtClean="0">
              <a:latin typeface="Arial Narrow" panose="020B0606020202030204" pitchFamily="34" charset="0"/>
            </a:rPr>
            <a:t>27 апреля</a:t>
          </a:r>
          <a:r>
            <a:rPr lang="en-US" sz="2400" b="1" dirty="0" smtClean="0">
              <a:latin typeface="Arial Narrow" panose="020B0606020202030204" pitchFamily="34" charset="0"/>
            </a:rPr>
            <a:t> </a:t>
          </a:r>
          <a:endParaRPr lang="ru-RU" sz="2400" b="1" dirty="0"/>
        </a:p>
      </dgm:t>
    </dgm:pt>
    <dgm:pt modelId="{86EED9EC-07F1-4245-8EA0-3D489C68C7B9}" type="parTrans" cxnId="{7D0D9A61-88EC-486A-A064-068526A17C12}">
      <dgm:prSet/>
      <dgm:spPr/>
      <dgm:t>
        <a:bodyPr/>
        <a:lstStyle/>
        <a:p>
          <a:endParaRPr lang="ru-RU" sz="2400" b="1"/>
        </a:p>
      </dgm:t>
    </dgm:pt>
    <dgm:pt modelId="{B163908A-F06D-4B49-938B-E64A4765BA02}" type="sibTrans" cxnId="{7D0D9A61-88EC-486A-A064-068526A17C12}">
      <dgm:prSet/>
      <dgm:spPr/>
      <dgm:t>
        <a:bodyPr/>
        <a:lstStyle/>
        <a:p>
          <a:endParaRPr lang="ru-RU" sz="2400" b="1"/>
        </a:p>
      </dgm:t>
    </dgm:pt>
    <dgm:pt modelId="{79232785-0632-4A74-B6EC-EBA36A54B3C4}">
      <dgm:prSet phldrT="[Текст]" custT="1"/>
      <dgm:spPr/>
      <dgm:t>
        <a:bodyPr/>
        <a:lstStyle/>
        <a:p>
          <a:r>
            <a:rPr lang="en-US" sz="2400" b="1" dirty="0" smtClean="0">
              <a:latin typeface="Arial Narrow" panose="020B0606020202030204" pitchFamily="34" charset="0"/>
            </a:rPr>
            <a:t> </a:t>
          </a:r>
          <a:r>
            <a:rPr lang="ru-RU" sz="2400" b="1" dirty="0" smtClean="0">
              <a:latin typeface="Arial Narrow" panose="020B0606020202030204" pitchFamily="34" charset="0"/>
            </a:rPr>
            <a:t>День </a:t>
          </a:r>
          <a:r>
            <a:rPr lang="en-US" sz="2400" b="1" dirty="0" smtClean="0">
              <a:latin typeface="Arial Narrow" panose="020B0606020202030204" pitchFamily="34" charset="0"/>
            </a:rPr>
            <a:t/>
          </a:r>
          <a:br>
            <a:rPr lang="en-US" sz="2400" b="1" dirty="0" smtClean="0">
              <a:latin typeface="Arial Narrow" panose="020B0606020202030204" pitchFamily="34" charset="0"/>
            </a:rPr>
          </a:br>
          <a:r>
            <a:rPr lang="ru-RU" sz="2400" b="1" dirty="0" smtClean="0">
              <a:latin typeface="Arial Narrow" panose="020B0606020202030204" pitchFamily="34" charset="0"/>
            </a:rPr>
            <a:t>российского парламентаризма </a:t>
          </a:r>
          <a:endParaRPr lang="ru-RU" sz="2400" b="1" dirty="0"/>
        </a:p>
      </dgm:t>
    </dgm:pt>
    <dgm:pt modelId="{D345FA66-E48D-4C54-A770-0D1E798FB00F}" type="parTrans" cxnId="{0F182CBF-2A6B-4B61-A095-02E61B4360AD}">
      <dgm:prSet/>
      <dgm:spPr/>
      <dgm:t>
        <a:bodyPr/>
        <a:lstStyle/>
        <a:p>
          <a:endParaRPr lang="ru-RU" sz="2400" b="1"/>
        </a:p>
      </dgm:t>
    </dgm:pt>
    <dgm:pt modelId="{D5346FEB-F822-41FE-8892-64680D7BC052}" type="sibTrans" cxnId="{0F182CBF-2A6B-4B61-A095-02E61B4360AD}">
      <dgm:prSet/>
      <dgm:spPr/>
      <dgm:t>
        <a:bodyPr/>
        <a:lstStyle/>
        <a:p>
          <a:endParaRPr lang="ru-RU" sz="2400" b="1"/>
        </a:p>
      </dgm:t>
    </dgm:pt>
    <dgm:pt modelId="{1E59043B-8C28-48D3-BDE1-0B1C7D04DBE6}" type="pres">
      <dgm:prSet presAssocID="{F89B4FC5-571D-4515-84C3-190E5B9BE65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B4F4011-F3BB-4AFE-81A1-8381B1D8DBBE}" type="pres">
      <dgm:prSet presAssocID="{85E8F4F6-D145-485A-872F-9F61A50A839B}" presName="node" presStyleLbl="node1" presStyleIdx="0" presStyleCnt="1" custLinFactNeighborX="0" custLinFactNeighborY="45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40F0EF6-093A-488A-95F1-3061E3A5CB28}" type="presOf" srcId="{F89B4FC5-571D-4515-84C3-190E5B9BE65E}" destId="{1E59043B-8C28-48D3-BDE1-0B1C7D04DBE6}" srcOrd="0" destOrd="0" presId="urn:microsoft.com/office/officeart/2005/8/layout/hList6"/>
    <dgm:cxn modelId="{7A8896E8-BBAB-48D0-89D4-3A4293FE5799}" type="presOf" srcId="{79232785-0632-4A74-B6EC-EBA36A54B3C4}" destId="{6B4F4011-F3BB-4AFE-81A1-8381B1D8DBBE}" srcOrd="0" destOrd="1" presId="urn:microsoft.com/office/officeart/2005/8/layout/hList6"/>
    <dgm:cxn modelId="{92B582D5-FC20-4B49-9D77-21E9EDF5DBB1}" type="presOf" srcId="{85E8F4F6-D145-485A-872F-9F61A50A839B}" destId="{6B4F4011-F3BB-4AFE-81A1-8381B1D8DBBE}" srcOrd="0" destOrd="0" presId="urn:microsoft.com/office/officeart/2005/8/layout/hList6"/>
    <dgm:cxn modelId="{7D0D9A61-88EC-486A-A064-068526A17C12}" srcId="{F89B4FC5-571D-4515-84C3-190E5B9BE65E}" destId="{85E8F4F6-D145-485A-872F-9F61A50A839B}" srcOrd="0" destOrd="0" parTransId="{86EED9EC-07F1-4245-8EA0-3D489C68C7B9}" sibTransId="{B163908A-F06D-4B49-938B-E64A4765BA02}"/>
    <dgm:cxn modelId="{0F182CBF-2A6B-4B61-A095-02E61B4360AD}" srcId="{85E8F4F6-D145-485A-872F-9F61A50A839B}" destId="{79232785-0632-4A74-B6EC-EBA36A54B3C4}" srcOrd="0" destOrd="0" parTransId="{D345FA66-E48D-4C54-A770-0D1E798FB00F}" sibTransId="{D5346FEB-F822-41FE-8892-64680D7BC052}"/>
    <dgm:cxn modelId="{2266FC5C-12F9-4E4A-B387-560215C61580}" type="presParOf" srcId="{1E59043B-8C28-48D3-BDE1-0B1C7D04DBE6}" destId="{6B4F4011-F3BB-4AFE-81A1-8381B1D8DBBE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CDF1D4A-3A6F-4EE3-863C-E7439D58818D}" type="doc">
      <dgm:prSet loTypeId="urn:microsoft.com/office/officeart/2005/8/layout/h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D696E07-7204-4A09-B734-A3BD7BB08830}">
      <dgm:prSet phldrT="[Текст]" custT="1"/>
      <dgm:spPr/>
      <dgm:t>
        <a:bodyPr/>
        <a:lstStyle/>
        <a:p>
          <a:r>
            <a:rPr lang="ru-RU" sz="3600" b="1" dirty="0" smtClean="0">
              <a:latin typeface="Arial Narrow" panose="020B0606020202030204" pitchFamily="34" charset="0"/>
            </a:rPr>
            <a:t>1917 год</a:t>
          </a:r>
          <a:endParaRPr lang="ru-RU" sz="3600" b="1" dirty="0">
            <a:latin typeface="Arial Narrow" panose="020B0606020202030204" pitchFamily="34" charset="0"/>
          </a:endParaRPr>
        </a:p>
      </dgm:t>
    </dgm:pt>
    <dgm:pt modelId="{94598450-013B-4985-9C26-ACBA79F89E41}" type="parTrans" cxnId="{CE40D748-69C1-45AC-9A74-A5311459BDD4}">
      <dgm:prSet/>
      <dgm:spPr/>
      <dgm:t>
        <a:bodyPr/>
        <a:lstStyle/>
        <a:p>
          <a:endParaRPr lang="ru-RU" sz="3600"/>
        </a:p>
      </dgm:t>
    </dgm:pt>
    <dgm:pt modelId="{B1A96273-3BEF-4385-A027-AA786B52F026}" type="sibTrans" cxnId="{CE40D748-69C1-45AC-9A74-A5311459BDD4}">
      <dgm:prSet/>
      <dgm:spPr/>
      <dgm:t>
        <a:bodyPr/>
        <a:lstStyle/>
        <a:p>
          <a:endParaRPr lang="ru-RU" sz="3600"/>
        </a:p>
      </dgm:t>
    </dgm:pt>
    <dgm:pt modelId="{7CB1C0CB-1171-48D3-8C62-C96FA88F3FFE}">
      <dgm:prSet phldrT="[Текст]" custT="1"/>
      <dgm:spPr/>
      <dgm:t>
        <a:bodyPr/>
        <a:lstStyle/>
        <a:p>
          <a:r>
            <a:rPr lang="ru-RU" sz="3600" b="1" dirty="0" smtClean="0">
              <a:latin typeface="Arial Narrow" panose="020B0606020202030204" pitchFamily="34" charset="0"/>
            </a:rPr>
            <a:t>1918 год</a:t>
          </a:r>
          <a:endParaRPr lang="ru-RU" sz="3600" b="1" dirty="0"/>
        </a:p>
      </dgm:t>
    </dgm:pt>
    <dgm:pt modelId="{94AE7689-866C-479B-90A1-78D0BF480E2C}" type="parTrans" cxnId="{ECA463AB-AE7F-41EE-B565-24E3D3D96D0E}">
      <dgm:prSet/>
      <dgm:spPr/>
      <dgm:t>
        <a:bodyPr/>
        <a:lstStyle/>
        <a:p>
          <a:endParaRPr lang="ru-RU" sz="3600"/>
        </a:p>
      </dgm:t>
    </dgm:pt>
    <dgm:pt modelId="{70522A93-3033-4AA7-85AF-0293461BB6AB}" type="sibTrans" cxnId="{ECA463AB-AE7F-41EE-B565-24E3D3D96D0E}">
      <dgm:prSet/>
      <dgm:spPr/>
      <dgm:t>
        <a:bodyPr/>
        <a:lstStyle/>
        <a:p>
          <a:endParaRPr lang="ru-RU" sz="3600"/>
        </a:p>
      </dgm:t>
    </dgm:pt>
    <dgm:pt modelId="{FA239587-BCFD-4C69-ABC9-50DD5BEAF86C}">
      <dgm:prSet phldrT="[Текст]" custT="1"/>
      <dgm:spPr/>
      <dgm:t>
        <a:bodyPr/>
        <a:lstStyle/>
        <a:p>
          <a:r>
            <a:rPr lang="ru-RU" sz="3600" b="1" dirty="0" smtClean="0">
              <a:latin typeface="Arial Narrow" panose="020B0606020202030204" pitchFamily="34" charset="0"/>
            </a:rPr>
            <a:t>1925 год</a:t>
          </a:r>
          <a:endParaRPr lang="ru-RU" sz="3600" b="1" dirty="0"/>
        </a:p>
      </dgm:t>
    </dgm:pt>
    <dgm:pt modelId="{C433D0E1-9569-421B-9B5A-F5AD43665291}" type="parTrans" cxnId="{4711B0C7-4BC1-4BA9-A574-E790E7ACCA02}">
      <dgm:prSet/>
      <dgm:spPr/>
      <dgm:t>
        <a:bodyPr/>
        <a:lstStyle/>
        <a:p>
          <a:endParaRPr lang="ru-RU" sz="3600"/>
        </a:p>
      </dgm:t>
    </dgm:pt>
    <dgm:pt modelId="{E669E78F-0AA5-4FB0-9260-A081034CDD87}" type="sibTrans" cxnId="{4711B0C7-4BC1-4BA9-A574-E790E7ACCA02}">
      <dgm:prSet/>
      <dgm:spPr/>
      <dgm:t>
        <a:bodyPr/>
        <a:lstStyle/>
        <a:p>
          <a:endParaRPr lang="ru-RU" sz="3600"/>
        </a:p>
      </dgm:t>
    </dgm:pt>
    <dgm:pt modelId="{CC1A8011-561E-4E13-B5FB-216938645799}">
      <dgm:prSet phldrT="[Текст]"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ru-RU" sz="2400" b="1" dirty="0" smtClean="0">
              <a:latin typeface="Arial Narrow" panose="020B0606020202030204" pitchFamily="34" charset="0"/>
            </a:rPr>
            <a:t>формируются губернские органы советской власти </a:t>
          </a:r>
          <a:r>
            <a:rPr lang="en-US" sz="2400" b="1" dirty="0" smtClean="0">
              <a:latin typeface="Arial Narrow" panose="020B0606020202030204" pitchFamily="34" charset="0"/>
            </a:rPr>
            <a:t/>
          </a:r>
          <a:br>
            <a:rPr lang="en-US" sz="2400" b="1" dirty="0" smtClean="0">
              <a:latin typeface="Arial Narrow" panose="020B0606020202030204" pitchFamily="34" charset="0"/>
            </a:rPr>
          </a:br>
          <a:r>
            <a:rPr lang="ru-RU" sz="2400" b="1" dirty="0" smtClean="0">
              <a:latin typeface="Arial Narrow" panose="020B0606020202030204" pitchFamily="34" charset="0"/>
            </a:rPr>
            <a:t>на Алтае</a:t>
          </a:r>
          <a:endParaRPr lang="ru-RU" sz="2400" b="1" dirty="0">
            <a:latin typeface="Arial Narrow" panose="020B0606020202030204" pitchFamily="34" charset="0"/>
          </a:endParaRPr>
        </a:p>
      </dgm:t>
    </dgm:pt>
    <dgm:pt modelId="{4F5E0642-7B55-4C36-B04B-0588567F5FF1}" type="parTrans" cxnId="{8C6EB8AB-6378-4AF5-8E2C-F24CAB49FED6}">
      <dgm:prSet/>
      <dgm:spPr/>
      <dgm:t>
        <a:bodyPr/>
        <a:lstStyle/>
        <a:p>
          <a:endParaRPr lang="ru-RU" sz="3600"/>
        </a:p>
      </dgm:t>
    </dgm:pt>
    <dgm:pt modelId="{78752245-C6C0-4977-B5BB-397CDF0BDCE4}" type="sibTrans" cxnId="{8C6EB8AB-6378-4AF5-8E2C-F24CAB49FED6}">
      <dgm:prSet/>
      <dgm:spPr/>
      <dgm:t>
        <a:bodyPr/>
        <a:lstStyle/>
        <a:p>
          <a:endParaRPr lang="ru-RU" sz="3600"/>
        </a:p>
      </dgm:t>
    </dgm:pt>
    <dgm:pt modelId="{781ED407-31A3-4CEA-98D9-ACA863B187BB}">
      <dgm:prSet phldrT="[Текст]" custT="1"/>
      <dgm:spPr/>
      <dgm:t>
        <a:bodyPr/>
        <a:lstStyle/>
        <a:p>
          <a:r>
            <a:rPr lang="ru-RU" sz="2400" b="1" dirty="0" smtClean="0">
              <a:latin typeface="Arial Narrow" panose="020B0606020202030204" pitchFamily="34" charset="0"/>
            </a:rPr>
            <a:t>Алтайская губерния входит </a:t>
          </a:r>
          <a:br>
            <a:rPr lang="ru-RU" sz="2400" b="1" dirty="0" smtClean="0">
              <a:latin typeface="Arial Narrow" panose="020B0606020202030204" pitchFamily="34" charset="0"/>
            </a:rPr>
          </a:br>
          <a:r>
            <a:rPr lang="ru-RU" sz="2400" b="1" dirty="0" smtClean="0">
              <a:latin typeface="Arial Narrow" panose="020B0606020202030204" pitchFamily="34" charset="0"/>
            </a:rPr>
            <a:t>в состав Сибирского края </a:t>
          </a:r>
          <a:endParaRPr lang="ru-RU" sz="2400" b="1" dirty="0">
            <a:latin typeface="Arial Narrow" panose="020B0606020202030204" pitchFamily="34" charset="0"/>
          </a:endParaRPr>
        </a:p>
      </dgm:t>
    </dgm:pt>
    <dgm:pt modelId="{144ADAC5-F1A1-4AB1-9A5D-E000E08B606C}" type="parTrans" cxnId="{EA843BE8-4BA8-4CF8-BC61-52855EB50A97}">
      <dgm:prSet/>
      <dgm:spPr/>
      <dgm:t>
        <a:bodyPr/>
        <a:lstStyle/>
        <a:p>
          <a:endParaRPr lang="ru-RU" sz="3600"/>
        </a:p>
      </dgm:t>
    </dgm:pt>
    <dgm:pt modelId="{957D7DEC-6320-4A9C-8518-4D1FD6CE152A}" type="sibTrans" cxnId="{EA843BE8-4BA8-4CF8-BC61-52855EB50A97}">
      <dgm:prSet/>
      <dgm:spPr/>
      <dgm:t>
        <a:bodyPr/>
        <a:lstStyle/>
        <a:p>
          <a:endParaRPr lang="ru-RU" sz="3600"/>
        </a:p>
      </dgm:t>
    </dgm:pt>
    <dgm:pt modelId="{064DD739-6969-4B59-82AD-748FDA6B7A75}">
      <dgm:prSet phldrT="[Текст]" custT="1"/>
      <dgm:spPr/>
      <dgm:t>
        <a:bodyPr/>
        <a:lstStyle/>
        <a:p>
          <a:r>
            <a:rPr lang="ru-RU" sz="2400" b="1" dirty="0" smtClean="0">
              <a:latin typeface="Arial Narrow" panose="020B0606020202030204" pitchFamily="34" charset="0"/>
            </a:rPr>
            <a:t>в России возникает новый тип представительных органов – </a:t>
          </a:r>
          <a:br>
            <a:rPr lang="ru-RU" sz="2400" b="1" dirty="0" smtClean="0">
              <a:latin typeface="Arial Narrow" panose="020B0606020202030204" pitchFamily="34" charset="0"/>
            </a:rPr>
          </a:br>
          <a:r>
            <a:rPr lang="ru-RU" sz="2400" b="1" dirty="0" smtClean="0">
              <a:latin typeface="Arial Narrow" panose="020B0606020202030204" pitchFamily="34" charset="0"/>
            </a:rPr>
            <a:t>Советы рабочих, крестьянских, солдатских депутатов</a:t>
          </a:r>
          <a:endParaRPr lang="ru-RU" sz="2400" b="1" dirty="0">
            <a:latin typeface="Arial Narrow" panose="020B0606020202030204" pitchFamily="34" charset="0"/>
          </a:endParaRPr>
        </a:p>
      </dgm:t>
    </dgm:pt>
    <dgm:pt modelId="{758EFBC2-1024-4145-ACDF-40DC0B122645}" type="parTrans" cxnId="{9E245853-76DB-40BD-8B83-E813AA396D83}">
      <dgm:prSet/>
      <dgm:spPr/>
      <dgm:t>
        <a:bodyPr/>
        <a:lstStyle/>
        <a:p>
          <a:endParaRPr lang="ru-RU" sz="3600"/>
        </a:p>
      </dgm:t>
    </dgm:pt>
    <dgm:pt modelId="{B36BF16D-7B8B-44AD-A3D6-B4807D3A25B3}" type="sibTrans" cxnId="{9E245853-76DB-40BD-8B83-E813AA396D83}">
      <dgm:prSet/>
      <dgm:spPr/>
      <dgm:t>
        <a:bodyPr/>
        <a:lstStyle/>
        <a:p>
          <a:endParaRPr lang="ru-RU" sz="3600"/>
        </a:p>
      </dgm:t>
    </dgm:pt>
    <dgm:pt modelId="{2A165195-A407-44A7-821C-BFEB00D1FA6E}" type="pres">
      <dgm:prSet presAssocID="{1CDF1D4A-3A6F-4EE3-863C-E7439D58818D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7397E51-18C9-4BE4-891A-3E54BFC94C19}" type="pres">
      <dgm:prSet presAssocID="{8D696E07-7204-4A09-B734-A3BD7BB08830}" presName="compositeNode" presStyleCnt="0">
        <dgm:presLayoutVars>
          <dgm:bulletEnabled val="1"/>
        </dgm:presLayoutVars>
      </dgm:prSet>
      <dgm:spPr/>
    </dgm:pt>
    <dgm:pt modelId="{F4FAEF79-A04C-43C7-8972-AD69EFA59AF8}" type="pres">
      <dgm:prSet presAssocID="{8D696E07-7204-4A09-B734-A3BD7BB08830}" presName="image" presStyleLbl="fgImgPlace1" presStyleIdx="0" presStyleCnt="3"/>
      <dgm:spPr>
        <a:noFill/>
        <a:ln>
          <a:noFill/>
        </a:ln>
      </dgm:spPr>
    </dgm:pt>
    <dgm:pt modelId="{49716154-636B-48DC-8A33-A5575561F453}" type="pres">
      <dgm:prSet presAssocID="{8D696E07-7204-4A09-B734-A3BD7BB08830}" presName="childNode" presStyleLbl="node1" presStyleIdx="0" presStyleCnt="3" custScaleX="127066" custScaleY="74849" custLinFactNeighborX="17888" custLinFactNeighborY="-118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716914-DB8D-4CC1-ADF5-76CAD946746D}" type="pres">
      <dgm:prSet presAssocID="{8D696E07-7204-4A09-B734-A3BD7BB08830}" presName="parentNode" presStyleLbl="revTx" presStyleIdx="0" presStyleCnt="3" custLinFactNeighborX="15274" custLinFactNeighborY="158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5EEC71-C835-4A4A-91F3-4FB15BE75F8E}" type="pres">
      <dgm:prSet presAssocID="{B1A96273-3BEF-4385-A027-AA786B52F026}" presName="sibTrans" presStyleCnt="0"/>
      <dgm:spPr/>
    </dgm:pt>
    <dgm:pt modelId="{345BBFEE-7C6E-439E-83C2-6A3C4FB9AF98}" type="pres">
      <dgm:prSet presAssocID="{7CB1C0CB-1171-48D3-8C62-C96FA88F3FFE}" presName="compositeNode" presStyleCnt="0">
        <dgm:presLayoutVars>
          <dgm:bulletEnabled val="1"/>
        </dgm:presLayoutVars>
      </dgm:prSet>
      <dgm:spPr/>
    </dgm:pt>
    <dgm:pt modelId="{B75A283F-BFEE-4B3A-95E4-7D8C1A4A51A2}" type="pres">
      <dgm:prSet presAssocID="{7CB1C0CB-1171-48D3-8C62-C96FA88F3FFE}" presName="image" presStyleLbl="fgImgPlace1" presStyleIdx="1" presStyleCnt="3"/>
      <dgm:spPr>
        <a:noFill/>
        <a:ln>
          <a:noFill/>
        </a:ln>
      </dgm:spPr>
    </dgm:pt>
    <dgm:pt modelId="{EB76025B-EBD4-402B-BE81-7BB783C47101}" type="pres">
      <dgm:prSet presAssocID="{7CB1C0CB-1171-48D3-8C62-C96FA88F3FFE}" presName="childNode" presStyleLbl="node1" presStyleIdx="1" presStyleCnt="3" custScaleX="121636" custScaleY="74430" custLinFactNeighborX="19478" custLinFactNeighborY="-106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798688-862F-48C3-A3AF-A0BCCEF9A734}" type="pres">
      <dgm:prSet presAssocID="{7CB1C0CB-1171-48D3-8C62-C96FA88F3FFE}" presName="parentNode" presStyleLbl="revTx" presStyleIdx="1" presStyleCnt="3" custLinFactNeighborX="43939" custLinFactNeighborY="-86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75728D-A565-4FB3-B4EE-EA3778A662B6}" type="pres">
      <dgm:prSet presAssocID="{70522A93-3033-4AA7-85AF-0293461BB6AB}" presName="sibTrans" presStyleCnt="0"/>
      <dgm:spPr/>
    </dgm:pt>
    <dgm:pt modelId="{801CEF78-F498-49C3-84F7-A078117A8658}" type="pres">
      <dgm:prSet presAssocID="{FA239587-BCFD-4C69-ABC9-50DD5BEAF86C}" presName="compositeNode" presStyleCnt="0">
        <dgm:presLayoutVars>
          <dgm:bulletEnabled val="1"/>
        </dgm:presLayoutVars>
      </dgm:prSet>
      <dgm:spPr/>
    </dgm:pt>
    <dgm:pt modelId="{A1E0405D-8B44-41F7-9091-7470FD146222}" type="pres">
      <dgm:prSet presAssocID="{FA239587-BCFD-4C69-ABC9-50DD5BEAF86C}" presName="image" presStyleLbl="fgImgPlace1" presStyleIdx="2" presStyleCnt="3"/>
      <dgm:spPr>
        <a:noFill/>
        <a:ln>
          <a:noFill/>
        </a:ln>
      </dgm:spPr>
    </dgm:pt>
    <dgm:pt modelId="{9E8D0D61-4DAA-4E82-B27B-FF867E613B43}" type="pres">
      <dgm:prSet presAssocID="{FA239587-BCFD-4C69-ABC9-50DD5BEAF86C}" presName="childNode" presStyleLbl="node1" presStyleIdx="2" presStyleCnt="3" custScaleX="109421" custScaleY="72297" custLinFactNeighborX="-1348" custLinFactNeighborY="-116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D26179-4CF3-4E04-812E-D79A953C730E}" type="pres">
      <dgm:prSet presAssocID="{FA239587-BCFD-4C69-ABC9-50DD5BEAF86C}" presName="parentNode" presStyleLbl="revTx" presStyleIdx="2" presStyleCnt="3" custLinFactNeighborX="-22689" custLinFactNeighborY="-3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E40D748-69C1-45AC-9A74-A5311459BDD4}" srcId="{1CDF1D4A-3A6F-4EE3-863C-E7439D58818D}" destId="{8D696E07-7204-4A09-B734-A3BD7BB08830}" srcOrd="0" destOrd="0" parTransId="{94598450-013B-4985-9C26-ACBA79F89E41}" sibTransId="{B1A96273-3BEF-4385-A027-AA786B52F026}"/>
    <dgm:cxn modelId="{F533B342-1C3C-4FFC-B957-4B5E5554BCA4}" type="presOf" srcId="{1CDF1D4A-3A6F-4EE3-863C-E7439D58818D}" destId="{2A165195-A407-44A7-821C-BFEB00D1FA6E}" srcOrd="0" destOrd="0" presId="urn:microsoft.com/office/officeart/2005/8/layout/hList2"/>
    <dgm:cxn modelId="{EA843BE8-4BA8-4CF8-BC61-52855EB50A97}" srcId="{FA239587-BCFD-4C69-ABC9-50DD5BEAF86C}" destId="{781ED407-31A3-4CEA-98D9-ACA863B187BB}" srcOrd="0" destOrd="0" parTransId="{144ADAC5-F1A1-4AB1-9A5D-E000E08B606C}" sibTransId="{957D7DEC-6320-4A9C-8518-4D1FD6CE152A}"/>
    <dgm:cxn modelId="{6E5A976C-5877-4D64-BEF7-82E96FAE3F8D}" type="presOf" srcId="{7CB1C0CB-1171-48D3-8C62-C96FA88F3FFE}" destId="{CF798688-862F-48C3-A3AF-A0BCCEF9A734}" srcOrd="0" destOrd="0" presId="urn:microsoft.com/office/officeart/2005/8/layout/hList2"/>
    <dgm:cxn modelId="{FED99A46-94E7-4741-8918-206C38CBCB32}" type="presOf" srcId="{CC1A8011-561E-4E13-B5FB-216938645799}" destId="{EB76025B-EBD4-402B-BE81-7BB783C47101}" srcOrd="0" destOrd="0" presId="urn:microsoft.com/office/officeart/2005/8/layout/hList2"/>
    <dgm:cxn modelId="{106A69EA-6024-4025-96F5-09D24CD4EFF6}" type="presOf" srcId="{FA239587-BCFD-4C69-ABC9-50DD5BEAF86C}" destId="{2CD26179-4CF3-4E04-812E-D79A953C730E}" srcOrd="0" destOrd="0" presId="urn:microsoft.com/office/officeart/2005/8/layout/hList2"/>
    <dgm:cxn modelId="{8C6EB8AB-6378-4AF5-8E2C-F24CAB49FED6}" srcId="{7CB1C0CB-1171-48D3-8C62-C96FA88F3FFE}" destId="{CC1A8011-561E-4E13-B5FB-216938645799}" srcOrd="0" destOrd="0" parTransId="{4F5E0642-7B55-4C36-B04B-0588567F5FF1}" sibTransId="{78752245-C6C0-4977-B5BB-397CDF0BDCE4}"/>
    <dgm:cxn modelId="{ECA463AB-AE7F-41EE-B565-24E3D3D96D0E}" srcId="{1CDF1D4A-3A6F-4EE3-863C-E7439D58818D}" destId="{7CB1C0CB-1171-48D3-8C62-C96FA88F3FFE}" srcOrd="1" destOrd="0" parTransId="{94AE7689-866C-479B-90A1-78D0BF480E2C}" sibTransId="{70522A93-3033-4AA7-85AF-0293461BB6AB}"/>
    <dgm:cxn modelId="{9E245853-76DB-40BD-8B83-E813AA396D83}" srcId="{8D696E07-7204-4A09-B734-A3BD7BB08830}" destId="{064DD739-6969-4B59-82AD-748FDA6B7A75}" srcOrd="0" destOrd="0" parTransId="{758EFBC2-1024-4145-ACDF-40DC0B122645}" sibTransId="{B36BF16D-7B8B-44AD-A3D6-B4807D3A25B3}"/>
    <dgm:cxn modelId="{E2F6D6A8-C037-4181-B4B2-D19600F3C793}" type="presOf" srcId="{8D696E07-7204-4A09-B734-A3BD7BB08830}" destId="{3A716914-DB8D-4CC1-ADF5-76CAD946746D}" srcOrd="0" destOrd="0" presId="urn:microsoft.com/office/officeart/2005/8/layout/hList2"/>
    <dgm:cxn modelId="{4711B0C7-4BC1-4BA9-A574-E790E7ACCA02}" srcId="{1CDF1D4A-3A6F-4EE3-863C-E7439D58818D}" destId="{FA239587-BCFD-4C69-ABC9-50DD5BEAF86C}" srcOrd="2" destOrd="0" parTransId="{C433D0E1-9569-421B-9B5A-F5AD43665291}" sibTransId="{E669E78F-0AA5-4FB0-9260-A081034CDD87}"/>
    <dgm:cxn modelId="{558514B6-9AB6-4C8D-9343-4EE421698D89}" type="presOf" srcId="{781ED407-31A3-4CEA-98D9-ACA863B187BB}" destId="{9E8D0D61-4DAA-4E82-B27B-FF867E613B43}" srcOrd="0" destOrd="0" presId="urn:microsoft.com/office/officeart/2005/8/layout/hList2"/>
    <dgm:cxn modelId="{30D5F696-871B-4DB6-8EA1-B50B4F802881}" type="presOf" srcId="{064DD739-6969-4B59-82AD-748FDA6B7A75}" destId="{49716154-636B-48DC-8A33-A5575561F453}" srcOrd="0" destOrd="0" presId="urn:microsoft.com/office/officeart/2005/8/layout/hList2"/>
    <dgm:cxn modelId="{C4C36798-068B-4E87-BD21-85A995F290C1}" type="presParOf" srcId="{2A165195-A407-44A7-821C-BFEB00D1FA6E}" destId="{E7397E51-18C9-4BE4-891A-3E54BFC94C19}" srcOrd="0" destOrd="0" presId="urn:microsoft.com/office/officeart/2005/8/layout/hList2"/>
    <dgm:cxn modelId="{C7497128-B158-4417-8878-31544183ABFD}" type="presParOf" srcId="{E7397E51-18C9-4BE4-891A-3E54BFC94C19}" destId="{F4FAEF79-A04C-43C7-8972-AD69EFA59AF8}" srcOrd="0" destOrd="0" presId="urn:microsoft.com/office/officeart/2005/8/layout/hList2"/>
    <dgm:cxn modelId="{6AFF41E4-3F68-424C-8A6F-0D67ECA5B76A}" type="presParOf" srcId="{E7397E51-18C9-4BE4-891A-3E54BFC94C19}" destId="{49716154-636B-48DC-8A33-A5575561F453}" srcOrd="1" destOrd="0" presId="urn:microsoft.com/office/officeart/2005/8/layout/hList2"/>
    <dgm:cxn modelId="{EECA2B13-BB1C-496B-B4CD-7476C210E7E5}" type="presParOf" srcId="{E7397E51-18C9-4BE4-891A-3E54BFC94C19}" destId="{3A716914-DB8D-4CC1-ADF5-76CAD946746D}" srcOrd="2" destOrd="0" presId="urn:microsoft.com/office/officeart/2005/8/layout/hList2"/>
    <dgm:cxn modelId="{90106532-7468-4EA2-8981-FBC0E5EF1365}" type="presParOf" srcId="{2A165195-A407-44A7-821C-BFEB00D1FA6E}" destId="{315EEC71-C835-4A4A-91F3-4FB15BE75F8E}" srcOrd="1" destOrd="0" presId="urn:microsoft.com/office/officeart/2005/8/layout/hList2"/>
    <dgm:cxn modelId="{1BB288D6-9941-48F0-B666-2343943A948E}" type="presParOf" srcId="{2A165195-A407-44A7-821C-BFEB00D1FA6E}" destId="{345BBFEE-7C6E-439E-83C2-6A3C4FB9AF98}" srcOrd="2" destOrd="0" presId="urn:microsoft.com/office/officeart/2005/8/layout/hList2"/>
    <dgm:cxn modelId="{9613FAC7-2CF5-4835-9D8B-41A8BFB91566}" type="presParOf" srcId="{345BBFEE-7C6E-439E-83C2-6A3C4FB9AF98}" destId="{B75A283F-BFEE-4B3A-95E4-7D8C1A4A51A2}" srcOrd="0" destOrd="0" presId="urn:microsoft.com/office/officeart/2005/8/layout/hList2"/>
    <dgm:cxn modelId="{58999443-733A-407E-ADEB-F4B5311D5D18}" type="presParOf" srcId="{345BBFEE-7C6E-439E-83C2-6A3C4FB9AF98}" destId="{EB76025B-EBD4-402B-BE81-7BB783C47101}" srcOrd="1" destOrd="0" presId="urn:microsoft.com/office/officeart/2005/8/layout/hList2"/>
    <dgm:cxn modelId="{585500DD-663A-4B3F-B651-1744494CAF82}" type="presParOf" srcId="{345BBFEE-7C6E-439E-83C2-6A3C4FB9AF98}" destId="{CF798688-862F-48C3-A3AF-A0BCCEF9A734}" srcOrd="2" destOrd="0" presId="urn:microsoft.com/office/officeart/2005/8/layout/hList2"/>
    <dgm:cxn modelId="{B9AB09D8-5D44-4D06-AADB-8520381F516F}" type="presParOf" srcId="{2A165195-A407-44A7-821C-BFEB00D1FA6E}" destId="{B475728D-A565-4FB3-B4EE-EA3778A662B6}" srcOrd="3" destOrd="0" presId="urn:microsoft.com/office/officeart/2005/8/layout/hList2"/>
    <dgm:cxn modelId="{38750139-BC8A-49AF-A118-E3204EBDEF99}" type="presParOf" srcId="{2A165195-A407-44A7-821C-BFEB00D1FA6E}" destId="{801CEF78-F498-49C3-84F7-A078117A8658}" srcOrd="4" destOrd="0" presId="urn:microsoft.com/office/officeart/2005/8/layout/hList2"/>
    <dgm:cxn modelId="{D1FBF211-FDFC-4D00-83DD-32B69C3E71D5}" type="presParOf" srcId="{801CEF78-F498-49C3-84F7-A078117A8658}" destId="{A1E0405D-8B44-41F7-9091-7470FD146222}" srcOrd="0" destOrd="0" presId="urn:microsoft.com/office/officeart/2005/8/layout/hList2"/>
    <dgm:cxn modelId="{144C0BAB-A0AE-4A17-B35E-D789A650E4EC}" type="presParOf" srcId="{801CEF78-F498-49C3-84F7-A078117A8658}" destId="{9E8D0D61-4DAA-4E82-B27B-FF867E613B43}" srcOrd="1" destOrd="0" presId="urn:microsoft.com/office/officeart/2005/8/layout/hList2"/>
    <dgm:cxn modelId="{651AB687-C44E-496A-8242-22C9415DD1E2}" type="presParOf" srcId="{801CEF78-F498-49C3-84F7-A078117A8658}" destId="{2CD26179-4CF3-4E04-812E-D79A953C730E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EC77A39-F39D-4C54-8B47-CF49187B1FB6}" type="doc">
      <dgm:prSet loTypeId="urn:microsoft.com/office/officeart/2005/8/layout/hList1" loCatId="list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ru-RU"/>
        </a:p>
      </dgm:t>
    </dgm:pt>
    <dgm:pt modelId="{6E45069A-9559-4DCE-AF7F-3108FD1F6464}">
      <dgm:prSet custT="1"/>
      <dgm:spPr/>
      <dgm:t>
        <a:bodyPr/>
        <a:lstStyle/>
        <a:p>
          <a:r>
            <a:rPr lang="ru-RU" sz="2400" b="1" dirty="0" smtClean="0">
              <a:latin typeface="Arial "/>
            </a:rPr>
            <a:t>Первый созыв </a:t>
          </a:r>
          <a:endParaRPr lang="ru-RU" sz="2400" b="1" dirty="0">
            <a:latin typeface="Arial "/>
          </a:endParaRPr>
        </a:p>
      </dgm:t>
    </dgm:pt>
    <dgm:pt modelId="{5FC7780A-6E19-4818-81E7-01E31F872AA7}" type="parTrans" cxnId="{D3572FCD-8932-4A68-BD81-84C29F992A6E}">
      <dgm:prSet/>
      <dgm:spPr/>
      <dgm:t>
        <a:bodyPr/>
        <a:lstStyle/>
        <a:p>
          <a:endParaRPr lang="ru-RU" sz="1800" b="0">
            <a:latin typeface="Arial "/>
          </a:endParaRPr>
        </a:p>
      </dgm:t>
    </dgm:pt>
    <dgm:pt modelId="{C1014411-6701-4246-BC26-476D54227E53}" type="sibTrans" cxnId="{D3572FCD-8932-4A68-BD81-84C29F992A6E}">
      <dgm:prSet/>
      <dgm:spPr/>
      <dgm:t>
        <a:bodyPr/>
        <a:lstStyle/>
        <a:p>
          <a:endParaRPr lang="ru-RU" sz="1800" b="0">
            <a:latin typeface="Arial "/>
          </a:endParaRPr>
        </a:p>
      </dgm:t>
    </dgm:pt>
    <dgm:pt modelId="{34E975DD-56E2-48DE-813F-7A9F0A3960ED}">
      <dgm:prSet custT="1"/>
      <dgm:spPr/>
      <dgm:t>
        <a:bodyPr/>
        <a:lstStyle/>
        <a:p>
          <a:r>
            <a:rPr lang="ru-RU" sz="2400" b="1" dirty="0" smtClean="0">
              <a:latin typeface="Arial "/>
            </a:rPr>
            <a:t>1940 - 1947 гг.</a:t>
          </a:r>
          <a:endParaRPr lang="ru-RU" sz="2400" b="1" dirty="0">
            <a:latin typeface="Arial "/>
          </a:endParaRPr>
        </a:p>
      </dgm:t>
    </dgm:pt>
    <dgm:pt modelId="{005B7767-7966-4985-8047-C528FB211D29}" type="parTrans" cxnId="{F09613A4-DAFC-46EB-8F48-66E969F1058E}">
      <dgm:prSet/>
      <dgm:spPr/>
      <dgm:t>
        <a:bodyPr/>
        <a:lstStyle/>
        <a:p>
          <a:endParaRPr lang="ru-RU" sz="1800" b="0">
            <a:latin typeface="Arial "/>
          </a:endParaRPr>
        </a:p>
      </dgm:t>
    </dgm:pt>
    <dgm:pt modelId="{251B8644-0BA4-4078-A7F6-4969EDFD3927}" type="sibTrans" cxnId="{F09613A4-DAFC-46EB-8F48-66E969F1058E}">
      <dgm:prSet/>
      <dgm:spPr/>
      <dgm:t>
        <a:bodyPr/>
        <a:lstStyle/>
        <a:p>
          <a:endParaRPr lang="ru-RU" sz="1800" b="0">
            <a:latin typeface="Arial "/>
          </a:endParaRPr>
        </a:p>
      </dgm:t>
    </dgm:pt>
    <dgm:pt modelId="{4203D5CF-A2BA-46E9-ACAB-734845B6E2A9}">
      <dgm:prSet custT="1"/>
      <dgm:spPr/>
      <dgm:t>
        <a:bodyPr/>
        <a:lstStyle/>
        <a:p>
          <a:r>
            <a:rPr lang="ru-RU" sz="2000" b="0" dirty="0" smtClean="0">
              <a:latin typeface="Arial "/>
            </a:rPr>
            <a:t>последняя – 15-я – 10-11 марта 1947 г.</a:t>
          </a:r>
          <a:endParaRPr lang="ru-RU" sz="2000" b="0" dirty="0">
            <a:latin typeface="Arial "/>
          </a:endParaRPr>
        </a:p>
      </dgm:t>
    </dgm:pt>
    <dgm:pt modelId="{B63A9901-CE44-4B32-94AB-4C4BF30A1900}" type="parTrans" cxnId="{DDB21B3C-6606-4C7C-92B2-01B90266A012}">
      <dgm:prSet/>
      <dgm:spPr/>
      <dgm:t>
        <a:bodyPr/>
        <a:lstStyle/>
        <a:p>
          <a:endParaRPr lang="ru-RU"/>
        </a:p>
      </dgm:t>
    </dgm:pt>
    <dgm:pt modelId="{A10B5EEC-83D4-4763-A086-41DA5FCBB811}" type="sibTrans" cxnId="{DDB21B3C-6606-4C7C-92B2-01B90266A012}">
      <dgm:prSet/>
      <dgm:spPr/>
      <dgm:t>
        <a:bodyPr/>
        <a:lstStyle/>
        <a:p>
          <a:endParaRPr lang="ru-RU"/>
        </a:p>
      </dgm:t>
    </dgm:pt>
    <dgm:pt modelId="{0FD9613F-F795-4A09-8B72-33B7F6E04E83}">
      <dgm:prSet custT="1"/>
      <dgm:spPr/>
      <dgm:t>
        <a:bodyPr/>
        <a:lstStyle/>
        <a:p>
          <a:r>
            <a:rPr lang="ru-RU" sz="2000" b="0" dirty="0" smtClean="0">
              <a:latin typeface="Arial "/>
            </a:rPr>
            <a:t>первая сессия – 7-8 января 1940 г. </a:t>
          </a:r>
          <a:endParaRPr lang="ru-RU" sz="2800" b="1" dirty="0">
            <a:latin typeface="Arial "/>
          </a:endParaRPr>
        </a:p>
      </dgm:t>
    </dgm:pt>
    <dgm:pt modelId="{6E0C4886-4570-4523-B38A-9A6A86C0DB39}" type="parTrans" cxnId="{C360B2D7-0396-46B0-943B-B5A37C69B841}">
      <dgm:prSet/>
      <dgm:spPr/>
      <dgm:t>
        <a:bodyPr/>
        <a:lstStyle/>
        <a:p>
          <a:endParaRPr lang="ru-RU"/>
        </a:p>
      </dgm:t>
    </dgm:pt>
    <dgm:pt modelId="{E97F3519-FEC9-45A7-9FE8-18A721BF0290}" type="sibTrans" cxnId="{C360B2D7-0396-46B0-943B-B5A37C69B841}">
      <dgm:prSet/>
      <dgm:spPr/>
      <dgm:t>
        <a:bodyPr/>
        <a:lstStyle/>
        <a:p>
          <a:endParaRPr lang="ru-RU"/>
        </a:p>
      </dgm:t>
    </dgm:pt>
    <dgm:pt modelId="{9C38F1CA-179D-4010-9224-7140CB2C1448}" type="pres">
      <dgm:prSet presAssocID="{CEC77A39-F39D-4C54-8B47-CF49187B1FB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68FEA04-3380-46BD-86B1-1282E54C8010}" type="pres">
      <dgm:prSet presAssocID="{6E45069A-9559-4DCE-AF7F-3108FD1F6464}" presName="composite" presStyleCnt="0"/>
      <dgm:spPr/>
      <dgm:t>
        <a:bodyPr/>
        <a:lstStyle/>
        <a:p>
          <a:endParaRPr lang="ru-RU"/>
        </a:p>
      </dgm:t>
    </dgm:pt>
    <dgm:pt modelId="{950FB17F-1E0B-4378-948E-5ED06E8CEB24}" type="pres">
      <dgm:prSet presAssocID="{6E45069A-9559-4DCE-AF7F-3108FD1F6464}" presName="parTx" presStyleLbl="alignNode1" presStyleIdx="0" presStyleCnt="1" custLinFactNeighborX="576" custLinFactNeighborY="-43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080165-C7A7-4E83-B99D-0E010EDF3EFC}" type="pres">
      <dgm:prSet presAssocID="{6E45069A-9559-4DCE-AF7F-3108FD1F6464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C6841EC-95CF-4277-9935-0AF530126332}" type="presOf" srcId="{CEC77A39-F39D-4C54-8B47-CF49187B1FB6}" destId="{9C38F1CA-179D-4010-9224-7140CB2C1448}" srcOrd="0" destOrd="0" presId="urn:microsoft.com/office/officeart/2005/8/layout/hList1"/>
    <dgm:cxn modelId="{F09613A4-DAFC-46EB-8F48-66E969F1058E}" srcId="{6E45069A-9559-4DCE-AF7F-3108FD1F6464}" destId="{34E975DD-56E2-48DE-813F-7A9F0A3960ED}" srcOrd="0" destOrd="0" parTransId="{005B7767-7966-4985-8047-C528FB211D29}" sibTransId="{251B8644-0BA4-4078-A7F6-4969EDFD3927}"/>
    <dgm:cxn modelId="{DDB21B3C-6606-4C7C-92B2-01B90266A012}" srcId="{6E45069A-9559-4DCE-AF7F-3108FD1F6464}" destId="{4203D5CF-A2BA-46E9-ACAB-734845B6E2A9}" srcOrd="2" destOrd="0" parTransId="{B63A9901-CE44-4B32-94AB-4C4BF30A1900}" sibTransId="{A10B5EEC-83D4-4763-A086-41DA5FCBB811}"/>
    <dgm:cxn modelId="{D3572FCD-8932-4A68-BD81-84C29F992A6E}" srcId="{CEC77A39-F39D-4C54-8B47-CF49187B1FB6}" destId="{6E45069A-9559-4DCE-AF7F-3108FD1F6464}" srcOrd="0" destOrd="0" parTransId="{5FC7780A-6E19-4818-81E7-01E31F872AA7}" sibTransId="{C1014411-6701-4246-BC26-476D54227E53}"/>
    <dgm:cxn modelId="{EA6C731C-33EE-4EC6-949A-E1A58A76251D}" type="presOf" srcId="{0FD9613F-F795-4A09-8B72-33B7F6E04E83}" destId="{77080165-C7A7-4E83-B99D-0E010EDF3EFC}" srcOrd="0" destOrd="1" presId="urn:microsoft.com/office/officeart/2005/8/layout/hList1"/>
    <dgm:cxn modelId="{CD775CDC-FC85-4615-A5F7-6E933E7FA2B3}" type="presOf" srcId="{6E45069A-9559-4DCE-AF7F-3108FD1F6464}" destId="{950FB17F-1E0B-4378-948E-5ED06E8CEB24}" srcOrd="0" destOrd="0" presId="urn:microsoft.com/office/officeart/2005/8/layout/hList1"/>
    <dgm:cxn modelId="{8ACD2372-D4A0-432D-8AAB-F14CC54D03EE}" type="presOf" srcId="{4203D5CF-A2BA-46E9-ACAB-734845B6E2A9}" destId="{77080165-C7A7-4E83-B99D-0E010EDF3EFC}" srcOrd="0" destOrd="2" presId="urn:microsoft.com/office/officeart/2005/8/layout/hList1"/>
    <dgm:cxn modelId="{A1D1B6B1-A5D2-4D10-92C8-6F74DCBB1818}" type="presOf" srcId="{34E975DD-56E2-48DE-813F-7A9F0A3960ED}" destId="{77080165-C7A7-4E83-B99D-0E010EDF3EFC}" srcOrd="0" destOrd="0" presId="urn:microsoft.com/office/officeart/2005/8/layout/hList1"/>
    <dgm:cxn modelId="{C360B2D7-0396-46B0-943B-B5A37C69B841}" srcId="{6E45069A-9559-4DCE-AF7F-3108FD1F6464}" destId="{0FD9613F-F795-4A09-8B72-33B7F6E04E83}" srcOrd="1" destOrd="0" parTransId="{6E0C4886-4570-4523-B38A-9A6A86C0DB39}" sibTransId="{E97F3519-FEC9-45A7-9FE8-18A721BF0290}"/>
    <dgm:cxn modelId="{E27A0339-C86F-4EB1-83C8-4CAC6DD74D70}" type="presParOf" srcId="{9C38F1CA-179D-4010-9224-7140CB2C1448}" destId="{D68FEA04-3380-46BD-86B1-1282E54C8010}" srcOrd="0" destOrd="0" presId="urn:microsoft.com/office/officeart/2005/8/layout/hList1"/>
    <dgm:cxn modelId="{0F854345-FD7F-4F06-B012-047E191D7487}" type="presParOf" srcId="{D68FEA04-3380-46BD-86B1-1282E54C8010}" destId="{950FB17F-1E0B-4378-948E-5ED06E8CEB24}" srcOrd="0" destOrd="0" presId="urn:microsoft.com/office/officeart/2005/8/layout/hList1"/>
    <dgm:cxn modelId="{01640692-2C08-4494-8F0F-D61D29CB9B7D}" type="presParOf" srcId="{D68FEA04-3380-46BD-86B1-1282E54C8010}" destId="{77080165-C7A7-4E83-B99D-0E010EDF3EF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9012EBA-CA3C-49DD-A48B-8AF43BA4E74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C54C434-4892-4976-88CE-6E9861EBD11F}">
      <dgm:prSet phldrT="[Текст]" custT="1"/>
      <dgm:spPr>
        <a:noFill/>
        <a:ln>
          <a:noFill/>
        </a:ln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Постоянно действующие комиссии</a:t>
          </a:r>
          <a:endParaRPr lang="ru-RU" sz="2400" b="1" dirty="0">
            <a:solidFill>
              <a:schemeClr val="tx1"/>
            </a:solidFill>
          </a:endParaRPr>
        </a:p>
      </dgm:t>
    </dgm:pt>
    <dgm:pt modelId="{C23480BD-18C9-449E-887A-105E12441524}" type="parTrans" cxnId="{DC1809B1-44F9-4D08-8A15-56068C5679CB}">
      <dgm:prSet/>
      <dgm:spPr/>
      <dgm:t>
        <a:bodyPr/>
        <a:lstStyle/>
        <a:p>
          <a:endParaRPr lang="ru-RU" sz="2400" b="1"/>
        </a:p>
      </dgm:t>
    </dgm:pt>
    <dgm:pt modelId="{19BE177B-019F-466D-928F-E99C015621B3}" type="sibTrans" cxnId="{DC1809B1-44F9-4D08-8A15-56068C5679CB}">
      <dgm:prSet/>
      <dgm:spPr/>
      <dgm:t>
        <a:bodyPr/>
        <a:lstStyle/>
        <a:p>
          <a:endParaRPr lang="ru-RU" sz="2400" b="1"/>
        </a:p>
      </dgm:t>
    </dgm:pt>
    <dgm:pt modelId="{422C5F3D-760B-4268-B56E-352A960C80C1}">
      <dgm:prSet custT="1"/>
      <dgm:spPr>
        <a:noFill/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местной промышленности</a:t>
          </a:r>
          <a:endParaRPr lang="ru-RU" sz="2400" b="1" dirty="0">
            <a:solidFill>
              <a:schemeClr val="tx1"/>
            </a:solidFill>
          </a:endParaRPr>
        </a:p>
      </dgm:t>
    </dgm:pt>
    <dgm:pt modelId="{1D5A347F-E64B-4975-A02E-BD059B89C123}" type="parTrans" cxnId="{2A0CC5A5-81CA-4730-B1A3-E5C20E179D80}">
      <dgm:prSet/>
      <dgm:spPr/>
      <dgm:t>
        <a:bodyPr/>
        <a:lstStyle/>
        <a:p>
          <a:endParaRPr lang="ru-RU" sz="2400" b="1"/>
        </a:p>
      </dgm:t>
    </dgm:pt>
    <dgm:pt modelId="{54519730-41E6-42EE-BC99-DB6595CF2EAB}" type="sibTrans" cxnId="{2A0CC5A5-81CA-4730-B1A3-E5C20E179D80}">
      <dgm:prSet/>
      <dgm:spPr/>
      <dgm:t>
        <a:bodyPr/>
        <a:lstStyle/>
        <a:p>
          <a:endParaRPr lang="ru-RU" sz="2400" b="1"/>
        </a:p>
      </dgm:t>
    </dgm:pt>
    <dgm:pt modelId="{775159BD-3996-493A-9E5A-5100A87BAF15}">
      <dgm:prSet phldrT="[Текст]" custT="1"/>
      <dgm:spPr>
        <a:noFill/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бюджетно- финансовая</a:t>
          </a:r>
          <a:endParaRPr lang="ru-RU" sz="2400" b="1" dirty="0">
            <a:solidFill>
              <a:schemeClr val="tx1"/>
            </a:solidFill>
          </a:endParaRPr>
        </a:p>
      </dgm:t>
    </dgm:pt>
    <dgm:pt modelId="{7B018C9D-394E-4E74-B350-00B7E5CCBBA1}" type="parTrans" cxnId="{CDBC070A-4F13-42CC-A366-C543354B489B}">
      <dgm:prSet/>
      <dgm:spPr/>
      <dgm:t>
        <a:bodyPr/>
        <a:lstStyle/>
        <a:p>
          <a:endParaRPr lang="ru-RU" sz="2400" b="1"/>
        </a:p>
      </dgm:t>
    </dgm:pt>
    <dgm:pt modelId="{85F93C27-395A-4074-81D8-6ECEB454D76D}" type="sibTrans" cxnId="{CDBC070A-4F13-42CC-A366-C543354B489B}">
      <dgm:prSet/>
      <dgm:spPr/>
      <dgm:t>
        <a:bodyPr/>
        <a:lstStyle/>
        <a:p>
          <a:endParaRPr lang="ru-RU" sz="2400" b="1"/>
        </a:p>
      </dgm:t>
    </dgm:pt>
    <dgm:pt modelId="{5D7593D6-C545-4E64-85FC-DFD0DC15649F}">
      <dgm:prSet custT="1"/>
      <dgm:spPr>
        <a:noFill/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сельскохозяйственная</a:t>
          </a:r>
          <a:endParaRPr lang="ru-RU" sz="2400" b="1" dirty="0">
            <a:solidFill>
              <a:schemeClr val="tx1"/>
            </a:solidFill>
          </a:endParaRPr>
        </a:p>
      </dgm:t>
    </dgm:pt>
    <dgm:pt modelId="{9A5028EC-212B-480B-A3C3-4E313AC821C4}" type="parTrans" cxnId="{8E21088C-4C9D-449D-94C0-1FD42F235ED6}">
      <dgm:prSet/>
      <dgm:spPr/>
      <dgm:t>
        <a:bodyPr/>
        <a:lstStyle/>
        <a:p>
          <a:endParaRPr lang="ru-RU" sz="2400" b="1"/>
        </a:p>
      </dgm:t>
    </dgm:pt>
    <dgm:pt modelId="{C83A7BCF-B0B2-4F32-A59A-E2C4EA670C83}" type="sibTrans" cxnId="{8E21088C-4C9D-449D-94C0-1FD42F235ED6}">
      <dgm:prSet/>
      <dgm:spPr/>
      <dgm:t>
        <a:bodyPr/>
        <a:lstStyle/>
        <a:p>
          <a:endParaRPr lang="ru-RU" sz="2400" b="1"/>
        </a:p>
      </dgm:t>
    </dgm:pt>
    <dgm:pt modelId="{9681990A-D920-497F-925E-DCE2F8B441E4}">
      <dgm:prSet phldrT="[Текст]" custT="1"/>
      <dgm:spPr>
        <a:noFill/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по здравоохранению</a:t>
          </a:r>
          <a:endParaRPr lang="ru-RU" sz="2400" b="1" dirty="0">
            <a:solidFill>
              <a:schemeClr val="tx1"/>
            </a:solidFill>
          </a:endParaRPr>
        </a:p>
      </dgm:t>
    </dgm:pt>
    <dgm:pt modelId="{4414D5F5-47FF-47C1-9DEC-59B8FDC3D660}" type="parTrans" cxnId="{4A08A37D-61DE-426D-9CA3-F2F7CA9FFABD}">
      <dgm:prSet/>
      <dgm:spPr/>
      <dgm:t>
        <a:bodyPr/>
        <a:lstStyle/>
        <a:p>
          <a:endParaRPr lang="ru-RU" sz="2400" b="1"/>
        </a:p>
      </dgm:t>
    </dgm:pt>
    <dgm:pt modelId="{169E78B0-81CF-4982-8CE9-3F19829F12A2}" type="sibTrans" cxnId="{4A08A37D-61DE-426D-9CA3-F2F7CA9FFABD}">
      <dgm:prSet/>
      <dgm:spPr/>
      <dgm:t>
        <a:bodyPr/>
        <a:lstStyle/>
        <a:p>
          <a:endParaRPr lang="ru-RU" sz="2400" b="1"/>
        </a:p>
      </dgm:t>
    </dgm:pt>
    <dgm:pt modelId="{B112B95A-40DF-4736-8EF5-BB9E649F89B9}">
      <dgm:prSet custT="1"/>
      <dgm:spPr>
        <a:noFill/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по школам</a:t>
          </a:r>
          <a:endParaRPr lang="ru-RU" sz="2400" b="1" dirty="0">
            <a:solidFill>
              <a:schemeClr val="tx1"/>
            </a:solidFill>
          </a:endParaRPr>
        </a:p>
      </dgm:t>
    </dgm:pt>
    <dgm:pt modelId="{72A4BA43-886A-4D5A-B5EA-FFBFC28DC6E6}" type="parTrans" cxnId="{DAF4E265-D146-4827-92D3-CFC767D99DBB}">
      <dgm:prSet/>
      <dgm:spPr/>
      <dgm:t>
        <a:bodyPr/>
        <a:lstStyle/>
        <a:p>
          <a:endParaRPr lang="ru-RU" sz="2400" b="1"/>
        </a:p>
      </dgm:t>
    </dgm:pt>
    <dgm:pt modelId="{9342B74B-99F5-4C7D-9539-043BF9123C2C}" type="sibTrans" cxnId="{DAF4E265-D146-4827-92D3-CFC767D99DBB}">
      <dgm:prSet/>
      <dgm:spPr/>
      <dgm:t>
        <a:bodyPr/>
        <a:lstStyle/>
        <a:p>
          <a:endParaRPr lang="ru-RU" sz="2400" b="1"/>
        </a:p>
      </dgm:t>
    </dgm:pt>
    <dgm:pt modelId="{A4FCEE5C-9FAD-4B39-A273-F6F719879D6C}" type="pres">
      <dgm:prSet presAssocID="{E9012EBA-CA3C-49DD-A48B-8AF43BA4E74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9F349A6-EE16-4AD2-8F35-6FC63C36BEE2}" type="pres">
      <dgm:prSet presAssocID="{AC54C434-4892-4976-88CE-6E9861EBD11F}" presName="parentText" presStyleLbl="node1" presStyleIdx="0" presStyleCnt="1" custScaleY="13860" custLinFactNeighborX="-2658" custLinFactNeighborY="-931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00BA3B-0881-4173-B8C6-630A81D86832}" type="pres">
      <dgm:prSet presAssocID="{AC54C434-4892-4976-88CE-6E9861EBD11F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A0CC5A5-81CA-4730-B1A3-E5C20E179D80}" srcId="{AC54C434-4892-4976-88CE-6E9861EBD11F}" destId="{422C5F3D-760B-4268-B56E-352A960C80C1}" srcOrd="0" destOrd="0" parTransId="{1D5A347F-E64B-4975-A02E-BD059B89C123}" sibTransId="{54519730-41E6-42EE-BC99-DB6595CF2EAB}"/>
    <dgm:cxn modelId="{1050FAD1-7237-44D9-A5E7-670DBD79E3BC}" type="presOf" srcId="{AC54C434-4892-4976-88CE-6E9861EBD11F}" destId="{09F349A6-EE16-4AD2-8F35-6FC63C36BEE2}" srcOrd="0" destOrd="0" presId="urn:microsoft.com/office/officeart/2005/8/layout/vList2"/>
    <dgm:cxn modelId="{4A08A37D-61DE-426D-9CA3-F2F7CA9FFABD}" srcId="{AC54C434-4892-4976-88CE-6E9861EBD11F}" destId="{9681990A-D920-497F-925E-DCE2F8B441E4}" srcOrd="3" destOrd="0" parTransId="{4414D5F5-47FF-47C1-9DEC-59B8FDC3D660}" sibTransId="{169E78B0-81CF-4982-8CE9-3F19829F12A2}"/>
    <dgm:cxn modelId="{DAF4E265-D146-4827-92D3-CFC767D99DBB}" srcId="{AC54C434-4892-4976-88CE-6E9861EBD11F}" destId="{B112B95A-40DF-4736-8EF5-BB9E649F89B9}" srcOrd="4" destOrd="0" parTransId="{72A4BA43-886A-4D5A-B5EA-FFBFC28DC6E6}" sibTransId="{9342B74B-99F5-4C7D-9539-043BF9123C2C}"/>
    <dgm:cxn modelId="{FDF94160-426A-4B38-BEAC-B0211FAD07D7}" type="presOf" srcId="{5D7593D6-C545-4E64-85FC-DFD0DC15649F}" destId="{9300BA3B-0881-4173-B8C6-630A81D86832}" srcOrd="0" destOrd="2" presId="urn:microsoft.com/office/officeart/2005/8/layout/vList2"/>
    <dgm:cxn modelId="{F55B8246-6EB9-4542-A3D1-A3F1F502E3D5}" type="presOf" srcId="{E9012EBA-CA3C-49DD-A48B-8AF43BA4E74E}" destId="{A4FCEE5C-9FAD-4B39-A273-F6F719879D6C}" srcOrd="0" destOrd="0" presId="urn:microsoft.com/office/officeart/2005/8/layout/vList2"/>
    <dgm:cxn modelId="{CDBC070A-4F13-42CC-A366-C543354B489B}" srcId="{AC54C434-4892-4976-88CE-6E9861EBD11F}" destId="{775159BD-3996-493A-9E5A-5100A87BAF15}" srcOrd="1" destOrd="0" parTransId="{7B018C9D-394E-4E74-B350-00B7E5CCBBA1}" sibTransId="{85F93C27-395A-4074-81D8-6ECEB454D76D}"/>
    <dgm:cxn modelId="{150C554A-C68B-4B5D-9421-2D1AA8F27DFB}" type="presOf" srcId="{775159BD-3996-493A-9E5A-5100A87BAF15}" destId="{9300BA3B-0881-4173-B8C6-630A81D86832}" srcOrd="0" destOrd="1" presId="urn:microsoft.com/office/officeart/2005/8/layout/vList2"/>
    <dgm:cxn modelId="{8A8E5965-6220-47E1-AAB2-5FB29ED93797}" type="presOf" srcId="{9681990A-D920-497F-925E-DCE2F8B441E4}" destId="{9300BA3B-0881-4173-B8C6-630A81D86832}" srcOrd="0" destOrd="3" presId="urn:microsoft.com/office/officeart/2005/8/layout/vList2"/>
    <dgm:cxn modelId="{8E21088C-4C9D-449D-94C0-1FD42F235ED6}" srcId="{AC54C434-4892-4976-88CE-6E9861EBD11F}" destId="{5D7593D6-C545-4E64-85FC-DFD0DC15649F}" srcOrd="2" destOrd="0" parTransId="{9A5028EC-212B-480B-A3C3-4E313AC821C4}" sibTransId="{C83A7BCF-B0B2-4F32-A59A-E2C4EA670C83}"/>
    <dgm:cxn modelId="{75035F90-9EF2-4B8B-9275-2396E4810F54}" type="presOf" srcId="{422C5F3D-760B-4268-B56E-352A960C80C1}" destId="{9300BA3B-0881-4173-B8C6-630A81D86832}" srcOrd="0" destOrd="0" presId="urn:microsoft.com/office/officeart/2005/8/layout/vList2"/>
    <dgm:cxn modelId="{0EC9E499-6C85-4EBC-B91B-E74DCEB63447}" type="presOf" srcId="{B112B95A-40DF-4736-8EF5-BB9E649F89B9}" destId="{9300BA3B-0881-4173-B8C6-630A81D86832}" srcOrd="0" destOrd="4" presId="urn:microsoft.com/office/officeart/2005/8/layout/vList2"/>
    <dgm:cxn modelId="{DC1809B1-44F9-4D08-8A15-56068C5679CB}" srcId="{E9012EBA-CA3C-49DD-A48B-8AF43BA4E74E}" destId="{AC54C434-4892-4976-88CE-6E9861EBD11F}" srcOrd="0" destOrd="0" parTransId="{C23480BD-18C9-449E-887A-105E12441524}" sibTransId="{19BE177B-019F-466D-928F-E99C015621B3}"/>
    <dgm:cxn modelId="{EEA07C4D-D559-4736-BB51-3A16238293D6}" type="presParOf" srcId="{A4FCEE5C-9FAD-4B39-A273-F6F719879D6C}" destId="{09F349A6-EE16-4AD2-8F35-6FC63C36BEE2}" srcOrd="0" destOrd="0" presId="urn:microsoft.com/office/officeart/2005/8/layout/vList2"/>
    <dgm:cxn modelId="{C974BEFB-C3A4-4F72-A745-9701247F93B0}" type="presParOf" srcId="{A4FCEE5C-9FAD-4B39-A273-F6F719879D6C}" destId="{9300BA3B-0881-4173-B8C6-630A81D86832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1180B2-E852-4036-A708-B7D7C4C12C4D}">
      <dsp:nvSpPr>
        <dsp:cNvPr id="0" name=""/>
        <dsp:cNvSpPr/>
      </dsp:nvSpPr>
      <dsp:spPr bwMode="auto">
        <a:xfrm>
          <a:off x="75" y="0"/>
          <a:ext cx="1640782" cy="5486202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0" rIns="5334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endParaRPr lang="ru-RU" sz="1400" b="1" kern="1200">
            <a:latin typeface="Arial Narrow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endParaRPr lang="ru-RU" sz="1400" b="1" kern="1200">
            <a:latin typeface="Arial Narrow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endParaRPr lang="ru-RU" sz="1400" b="1" kern="1200">
            <a:latin typeface="Arial Narrow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1800" b="1" kern="1200">
              <a:latin typeface="Arial Narrow"/>
            </a:rPr>
            <a:t>Номер созыва</a:t>
          </a:r>
        </a:p>
      </dsp:txBody>
      <dsp:txXfrm>
        <a:off x="75" y="0"/>
        <a:ext cx="1640782" cy="1645860"/>
      </dsp:txXfrm>
    </dsp:sp>
    <dsp:sp modelId="{745C17C3-755B-4354-BF0D-393E4A1B0F05}">
      <dsp:nvSpPr>
        <dsp:cNvPr id="0" name=""/>
        <dsp:cNvSpPr/>
      </dsp:nvSpPr>
      <dsp:spPr bwMode="auto">
        <a:xfrm>
          <a:off x="164153" y="1646865"/>
          <a:ext cx="1312625" cy="3926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en-US" sz="2800" b="1" kern="1200">
              <a:latin typeface="Arial Narrow"/>
            </a:rPr>
            <a:t>I</a:t>
          </a:r>
          <a:endParaRPr lang="ru-RU" sz="2800" b="1" kern="1200">
            <a:latin typeface="Arial Narrow"/>
          </a:endParaRPr>
        </a:p>
      </dsp:txBody>
      <dsp:txXfrm>
        <a:off x="175653" y="1658365"/>
        <a:ext cx="1289625" cy="369646"/>
      </dsp:txXfrm>
    </dsp:sp>
    <dsp:sp modelId="{09E8BD98-48CE-416D-A32F-A5D5E60BF27B}">
      <dsp:nvSpPr>
        <dsp:cNvPr id="0" name=""/>
        <dsp:cNvSpPr/>
      </dsp:nvSpPr>
      <dsp:spPr bwMode="auto">
        <a:xfrm>
          <a:off x="164153" y="2099918"/>
          <a:ext cx="1312625" cy="3926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en-US" sz="2800" b="1" kern="1200">
              <a:latin typeface="Arial Narrow"/>
            </a:rPr>
            <a:t>II</a:t>
          </a:r>
          <a:endParaRPr lang="ru-RU" sz="2800" b="1" kern="1200">
            <a:latin typeface="Arial Narrow"/>
          </a:endParaRPr>
        </a:p>
      </dsp:txBody>
      <dsp:txXfrm>
        <a:off x="175653" y="2111418"/>
        <a:ext cx="1289625" cy="369646"/>
      </dsp:txXfrm>
    </dsp:sp>
    <dsp:sp modelId="{8EF666C2-D9CF-4870-99A3-3FC343A415DC}">
      <dsp:nvSpPr>
        <dsp:cNvPr id="0" name=""/>
        <dsp:cNvSpPr/>
      </dsp:nvSpPr>
      <dsp:spPr bwMode="auto">
        <a:xfrm>
          <a:off x="164153" y="2552972"/>
          <a:ext cx="1312625" cy="3926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en-US" sz="2800" b="1" kern="1200">
              <a:latin typeface="Arial Narrow"/>
            </a:rPr>
            <a:t>III</a:t>
          </a:r>
          <a:endParaRPr lang="ru-RU" sz="2800" b="1" kern="1200">
            <a:latin typeface="Arial Narrow"/>
          </a:endParaRPr>
        </a:p>
      </dsp:txBody>
      <dsp:txXfrm>
        <a:off x="175653" y="2564472"/>
        <a:ext cx="1289625" cy="369646"/>
      </dsp:txXfrm>
    </dsp:sp>
    <dsp:sp modelId="{BEEF274F-E6FC-46A6-9B9D-C778D41324E6}">
      <dsp:nvSpPr>
        <dsp:cNvPr id="0" name=""/>
        <dsp:cNvSpPr/>
      </dsp:nvSpPr>
      <dsp:spPr bwMode="auto">
        <a:xfrm>
          <a:off x="164153" y="3006026"/>
          <a:ext cx="1312625" cy="3926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en-US" sz="2800" b="1" kern="1200">
              <a:latin typeface="Arial Narrow"/>
            </a:rPr>
            <a:t>IV</a:t>
          </a:r>
          <a:endParaRPr lang="ru-RU" sz="2800" b="1" kern="1200">
            <a:latin typeface="Arial Narrow"/>
          </a:endParaRPr>
        </a:p>
      </dsp:txBody>
      <dsp:txXfrm>
        <a:off x="175653" y="3017526"/>
        <a:ext cx="1289625" cy="369646"/>
      </dsp:txXfrm>
    </dsp:sp>
    <dsp:sp modelId="{B0D6EF27-41EB-4AF8-8058-B9D95EBAD10F}">
      <dsp:nvSpPr>
        <dsp:cNvPr id="0" name=""/>
        <dsp:cNvSpPr/>
      </dsp:nvSpPr>
      <dsp:spPr bwMode="auto">
        <a:xfrm>
          <a:off x="164153" y="3459079"/>
          <a:ext cx="1312625" cy="3926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en-US" sz="2800" b="1" kern="1200">
              <a:latin typeface="Arial Narrow"/>
            </a:rPr>
            <a:t>V</a:t>
          </a:r>
          <a:endParaRPr lang="ru-RU" sz="2800" b="1" kern="1200">
            <a:latin typeface="Arial Narrow"/>
          </a:endParaRPr>
        </a:p>
      </dsp:txBody>
      <dsp:txXfrm>
        <a:off x="175653" y="3470579"/>
        <a:ext cx="1289625" cy="369646"/>
      </dsp:txXfrm>
    </dsp:sp>
    <dsp:sp modelId="{876CCB03-E10F-4B0B-829D-6EEF74C16B1A}">
      <dsp:nvSpPr>
        <dsp:cNvPr id="0" name=""/>
        <dsp:cNvSpPr/>
      </dsp:nvSpPr>
      <dsp:spPr bwMode="auto">
        <a:xfrm>
          <a:off x="164153" y="3912133"/>
          <a:ext cx="1312625" cy="3926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en-US" sz="2800" b="1" kern="1200">
              <a:latin typeface="Arial Narrow"/>
            </a:rPr>
            <a:t>VI</a:t>
          </a:r>
          <a:endParaRPr lang="ru-RU" sz="2800" b="1" kern="1200">
            <a:latin typeface="Arial Narrow"/>
          </a:endParaRPr>
        </a:p>
      </dsp:txBody>
      <dsp:txXfrm>
        <a:off x="175653" y="3923633"/>
        <a:ext cx="1289625" cy="369646"/>
      </dsp:txXfrm>
    </dsp:sp>
    <dsp:sp modelId="{30FC3B42-9AF0-4652-8F73-BF258D9E62D7}">
      <dsp:nvSpPr>
        <dsp:cNvPr id="0" name=""/>
        <dsp:cNvSpPr/>
      </dsp:nvSpPr>
      <dsp:spPr bwMode="auto">
        <a:xfrm>
          <a:off x="164153" y="4365187"/>
          <a:ext cx="1312625" cy="3926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en-US" sz="2800" b="1" kern="1200">
              <a:latin typeface="Arial Narrow"/>
            </a:rPr>
            <a:t>VII</a:t>
          </a:r>
          <a:endParaRPr lang="ru-RU" sz="2800" b="1" kern="1200">
            <a:latin typeface="Arial Narrow"/>
          </a:endParaRPr>
        </a:p>
      </dsp:txBody>
      <dsp:txXfrm>
        <a:off x="175653" y="4376687"/>
        <a:ext cx="1289625" cy="369646"/>
      </dsp:txXfrm>
    </dsp:sp>
    <dsp:sp modelId="{E18DE965-342A-4A15-B00A-DBE96791C940}">
      <dsp:nvSpPr>
        <dsp:cNvPr id="0" name=""/>
        <dsp:cNvSpPr/>
      </dsp:nvSpPr>
      <dsp:spPr bwMode="auto">
        <a:xfrm>
          <a:off x="164153" y="4818240"/>
          <a:ext cx="1312625" cy="3926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en-US" sz="2800" b="1" kern="1200">
              <a:latin typeface="Arial Narrow"/>
            </a:rPr>
            <a:t>VIII</a:t>
          </a:r>
          <a:endParaRPr lang="ru-RU" sz="2800" b="1" kern="1200">
            <a:latin typeface="Arial Narrow"/>
          </a:endParaRPr>
        </a:p>
      </dsp:txBody>
      <dsp:txXfrm>
        <a:off x="175653" y="4829740"/>
        <a:ext cx="1289625" cy="369646"/>
      </dsp:txXfrm>
    </dsp:sp>
    <dsp:sp modelId="{0C8CCECB-F0B3-4BB5-BB27-5562BC950751}">
      <dsp:nvSpPr>
        <dsp:cNvPr id="0" name=""/>
        <dsp:cNvSpPr/>
      </dsp:nvSpPr>
      <dsp:spPr bwMode="auto">
        <a:xfrm>
          <a:off x="1814928" y="0"/>
          <a:ext cx="1640782" cy="5486202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0" rIns="4572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endParaRPr lang="ru-RU" sz="1200" b="1" kern="1200">
            <a:latin typeface="Arial Narrow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endParaRPr lang="ru-RU" sz="1200" b="1" kern="1200">
            <a:latin typeface="Arial Narrow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endParaRPr lang="ru-RU" sz="1200" b="1" kern="1200">
            <a:latin typeface="Arial Narrow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1800" b="1" kern="1200">
              <a:latin typeface="Arial Narrow"/>
            </a:rPr>
            <a:t>Депутаты</a:t>
          </a:r>
          <a:endParaRPr kern="1200"/>
        </a:p>
      </dsp:txBody>
      <dsp:txXfrm>
        <a:off x="1814928" y="0"/>
        <a:ext cx="1640782" cy="1645860"/>
      </dsp:txXfrm>
    </dsp:sp>
    <dsp:sp modelId="{6568FE30-5B4C-4A33-B37D-713BC00E7CF7}">
      <dsp:nvSpPr>
        <dsp:cNvPr id="0" name=""/>
        <dsp:cNvSpPr/>
      </dsp:nvSpPr>
      <dsp:spPr bwMode="auto">
        <a:xfrm>
          <a:off x="1927994" y="1646767"/>
          <a:ext cx="1312625" cy="9103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1905" rIns="2540" bIns="1905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100" kern="1200">
              <a:latin typeface="Arial Narrow"/>
            </a:rPr>
            <a:t>50</a:t>
          </a:r>
          <a:endParaRPr kern="1200"/>
        </a:p>
      </dsp:txBody>
      <dsp:txXfrm>
        <a:off x="1928261" y="1647034"/>
        <a:ext cx="1312091" cy="8569"/>
      </dsp:txXfrm>
    </dsp:sp>
    <dsp:sp modelId="{E30FE632-3583-4271-A45A-C0FC971ED1E8}">
      <dsp:nvSpPr>
        <dsp:cNvPr id="0" name=""/>
        <dsp:cNvSpPr/>
      </dsp:nvSpPr>
      <dsp:spPr bwMode="auto">
        <a:xfrm>
          <a:off x="1983452" y="1648406"/>
          <a:ext cx="1312625" cy="12385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2800" kern="1200">
              <a:latin typeface="Arial Narrow"/>
            </a:rPr>
            <a:t>50</a:t>
          </a:r>
        </a:p>
      </dsp:txBody>
      <dsp:txXfrm>
        <a:off x="2019727" y="1684681"/>
        <a:ext cx="1240075" cy="1165956"/>
      </dsp:txXfrm>
    </dsp:sp>
    <dsp:sp modelId="{FAE877ED-3E44-43ED-AEA4-FB1D0739B36E}">
      <dsp:nvSpPr>
        <dsp:cNvPr id="0" name=""/>
        <dsp:cNvSpPr/>
      </dsp:nvSpPr>
      <dsp:spPr bwMode="auto">
        <a:xfrm>
          <a:off x="1991761" y="2994678"/>
          <a:ext cx="1312625" cy="8866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1905" rIns="2540" bIns="1905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100" kern="1200">
              <a:latin typeface="Arial Narrow"/>
            </a:rPr>
            <a:t>50</a:t>
          </a:r>
        </a:p>
      </dsp:txBody>
      <dsp:txXfrm>
        <a:off x="1992021" y="2994938"/>
        <a:ext cx="1312105" cy="8346"/>
      </dsp:txXfrm>
    </dsp:sp>
    <dsp:sp modelId="{024680AB-3D0F-4C18-A697-EF9CB6F2CE02}">
      <dsp:nvSpPr>
        <dsp:cNvPr id="0" name=""/>
        <dsp:cNvSpPr/>
      </dsp:nvSpPr>
      <dsp:spPr bwMode="auto">
        <a:xfrm flipV="1">
          <a:off x="1910982" y="2998044"/>
          <a:ext cx="1312625" cy="8829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1905" rIns="2540" bIns="1905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100" kern="1200">
              <a:latin typeface="Arial Narrow"/>
            </a:rPr>
            <a:t>68</a:t>
          </a:r>
        </a:p>
      </dsp:txBody>
      <dsp:txXfrm rot="10800000">
        <a:off x="1911241" y="2998303"/>
        <a:ext cx="1312107" cy="8311"/>
      </dsp:txXfrm>
    </dsp:sp>
    <dsp:sp modelId="{72B32D01-DB4D-4CC3-95F4-6C3B29A0C2D3}">
      <dsp:nvSpPr>
        <dsp:cNvPr id="0" name=""/>
        <dsp:cNvSpPr/>
      </dsp:nvSpPr>
      <dsp:spPr bwMode="auto">
        <a:xfrm>
          <a:off x="1981812" y="3026200"/>
          <a:ext cx="1312625" cy="2190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2800" kern="1200">
              <a:latin typeface="Arial Narrow"/>
            </a:rPr>
            <a:t>68</a:t>
          </a:r>
        </a:p>
      </dsp:txBody>
      <dsp:txXfrm>
        <a:off x="2020257" y="3064645"/>
        <a:ext cx="1235735" cy="2113118"/>
      </dsp:txXfrm>
    </dsp:sp>
    <dsp:sp modelId="{68246297-E1A9-4710-9741-B295F2B84E95}">
      <dsp:nvSpPr>
        <dsp:cNvPr id="0" name=""/>
        <dsp:cNvSpPr/>
      </dsp:nvSpPr>
      <dsp:spPr bwMode="auto">
        <a:xfrm>
          <a:off x="1927994" y="5202703"/>
          <a:ext cx="1312625" cy="8281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1905" rIns="2540" bIns="1905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100" kern="1200">
              <a:latin typeface="Arial Narrow"/>
            </a:rPr>
            <a:t>68</a:t>
          </a:r>
        </a:p>
      </dsp:txBody>
      <dsp:txXfrm>
        <a:off x="1928237" y="5202946"/>
        <a:ext cx="1312139" cy="7795"/>
      </dsp:txXfrm>
    </dsp:sp>
    <dsp:sp modelId="{EAFC5855-45B2-4159-ACE6-03335B0270FC}">
      <dsp:nvSpPr>
        <dsp:cNvPr id="0" name=""/>
        <dsp:cNvSpPr/>
      </dsp:nvSpPr>
      <dsp:spPr bwMode="auto">
        <a:xfrm>
          <a:off x="3527757" y="0"/>
          <a:ext cx="1742625" cy="5486202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0" rIns="4572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endParaRPr lang="ru-RU" sz="1200" b="1" kern="1200">
            <a:latin typeface="Arial Narrow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endParaRPr lang="ru-RU" sz="1200" b="1" kern="1200">
            <a:latin typeface="Arial Narrow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endParaRPr lang="ru-RU" sz="1200" b="1" kern="1200">
            <a:latin typeface="Arial Narrow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endParaRPr lang="ru-RU" sz="1200" b="1" kern="1200">
            <a:latin typeface="Arial Narrow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1600" b="1" kern="1200">
              <a:latin typeface="Arial Narrow"/>
            </a:rPr>
            <a:t>Срок полномочий, лет</a:t>
          </a:r>
          <a:endParaRPr kern="1200"/>
        </a:p>
      </dsp:txBody>
      <dsp:txXfrm>
        <a:off x="3527757" y="0"/>
        <a:ext cx="1742625" cy="1645860"/>
      </dsp:txXfrm>
    </dsp:sp>
    <dsp:sp modelId="{F06D1465-7B3E-4BC0-B874-25D6850BFF6B}">
      <dsp:nvSpPr>
        <dsp:cNvPr id="0" name=""/>
        <dsp:cNvSpPr/>
      </dsp:nvSpPr>
      <dsp:spPr bwMode="auto">
        <a:xfrm>
          <a:off x="3721492" y="1679562"/>
          <a:ext cx="1312625" cy="5888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2800" kern="1200">
              <a:latin typeface="Arial Narrow"/>
            </a:rPr>
            <a:t>2</a:t>
          </a:r>
        </a:p>
      </dsp:txBody>
      <dsp:txXfrm>
        <a:off x="3738739" y="1696809"/>
        <a:ext cx="1278131" cy="554353"/>
      </dsp:txXfrm>
    </dsp:sp>
    <dsp:sp modelId="{20C6B0F3-002E-4056-8F02-EB12D9679189}">
      <dsp:nvSpPr>
        <dsp:cNvPr id="0" name=""/>
        <dsp:cNvSpPr/>
      </dsp:nvSpPr>
      <dsp:spPr bwMode="auto">
        <a:xfrm>
          <a:off x="3742757" y="2305030"/>
          <a:ext cx="1312625" cy="37619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1905" rIns="2540" bIns="1905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100" kern="1200">
              <a:latin typeface="Arial Narrow"/>
            </a:rPr>
            <a:t>4</a:t>
          </a:r>
        </a:p>
      </dsp:txBody>
      <dsp:txXfrm>
        <a:off x="3743859" y="2306132"/>
        <a:ext cx="1310421" cy="35415"/>
      </dsp:txXfrm>
    </dsp:sp>
    <dsp:sp modelId="{CE6E4316-C90F-4B40-8007-21D6DFB7B7AD}">
      <dsp:nvSpPr>
        <dsp:cNvPr id="0" name=""/>
        <dsp:cNvSpPr/>
      </dsp:nvSpPr>
      <dsp:spPr bwMode="auto">
        <a:xfrm>
          <a:off x="3742757" y="2411361"/>
          <a:ext cx="1312625" cy="26252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1905" rIns="2540" bIns="1905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100" kern="1200">
              <a:latin typeface="Arial Narrow"/>
            </a:rPr>
            <a:t>4</a:t>
          </a:r>
        </a:p>
      </dsp:txBody>
      <dsp:txXfrm>
        <a:off x="3743526" y="2412130"/>
        <a:ext cx="1311087" cy="24714"/>
      </dsp:txXfrm>
    </dsp:sp>
    <dsp:sp modelId="{C1857750-7357-4FC0-B939-8046A13C7129}">
      <dsp:nvSpPr>
        <dsp:cNvPr id="0" name=""/>
        <dsp:cNvSpPr/>
      </dsp:nvSpPr>
      <dsp:spPr bwMode="auto">
        <a:xfrm>
          <a:off x="3730326" y="2466587"/>
          <a:ext cx="1312625" cy="12040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2800" kern="1200">
              <a:latin typeface="Arial Narrow"/>
            </a:rPr>
            <a:t>4</a:t>
          </a:r>
        </a:p>
      </dsp:txBody>
      <dsp:txXfrm>
        <a:off x="3765593" y="2501854"/>
        <a:ext cx="1242091" cy="1133561"/>
      </dsp:txXfrm>
    </dsp:sp>
    <dsp:sp modelId="{FDEED9EF-6350-43E6-B896-5EABCD37E689}">
      <dsp:nvSpPr>
        <dsp:cNvPr id="0" name=""/>
        <dsp:cNvSpPr/>
      </dsp:nvSpPr>
      <dsp:spPr bwMode="auto">
        <a:xfrm>
          <a:off x="3742757" y="3779132"/>
          <a:ext cx="1312625" cy="45904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1905" rIns="2540" bIns="1905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100" kern="1200">
              <a:latin typeface="Arial Narrow"/>
            </a:rPr>
            <a:t>4</a:t>
          </a:r>
        </a:p>
      </dsp:txBody>
      <dsp:txXfrm>
        <a:off x="3744101" y="3780476"/>
        <a:ext cx="1309937" cy="43216"/>
      </dsp:txXfrm>
    </dsp:sp>
    <dsp:sp modelId="{AA3741E7-F3DC-4642-B91E-6EC3149FAA85}">
      <dsp:nvSpPr>
        <dsp:cNvPr id="0" name=""/>
        <dsp:cNvSpPr/>
      </dsp:nvSpPr>
      <dsp:spPr bwMode="auto">
        <a:xfrm>
          <a:off x="3730326" y="3900045"/>
          <a:ext cx="1312625" cy="13165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2800" kern="1200">
              <a:latin typeface="Arial Narrow"/>
            </a:rPr>
            <a:t>5</a:t>
          </a:r>
        </a:p>
      </dsp:txBody>
      <dsp:txXfrm>
        <a:off x="3768771" y="3938490"/>
        <a:ext cx="1235735" cy="1239642"/>
      </dsp:txXfrm>
    </dsp:sp>
    <dsp:sp modelId="{66B5F085-276F-4157-9B56-BD3C33D9477E}">
      <dsp:nvSpPr>
        <dsp:cNvPr id="0" name=""/>
        <dsp:cNvSpPr/>
      </dsp:nvSpPr>
      <dsp:spPr bwMode="auto">
        <a:xfrm>
          <a:off x="5393441" y="0"/>
          <a:ext cx="1729417" cy="5486202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endParaRPr lang="ru-RU" sz="1200" b="1" kern="1200">
            <a:latin typeface="Arial Narrow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endParaRPr lang="ru-RU" sz="1200" b="1" kern="1200">
            <a:latin typeface="Arial Narrow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endParaRPr lang="ru-RU" sz="1200" b="1" kern="1200">
            <a:latin typeface="Arial Narrow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1600" b="1" kern="1200">
              <a:latin typeface="Arial Narrow"/>
            </a:rPr>
            <a:t>Постоянные комитеты</a:t>
          </a:r>
          <a:endParaRPr kern="1200"/>
        </a:p>
      </dsp:txBody>
      <dsp:txXfrm>
        <a:off x="5393441" y="0"/>
        <a:ext cx="1729417" cy="1645860"/>
      </dsp:txXfrm>
    </dsp:sp>
    <dsp:sp modelId="{48992C6C-D44C-4858-A5FB-BC92071F92DC}">
      <dsp:nvSpPr>
        <dsp:cNvPr id="0" name=""/>
        <dsp:cNvSpPr/>
      </dsp:nvSpPr>
      <dsp:spPr bwMode="auto">
        <a:xfrm>
          <a:off x="5555081" y="1654366"/>
          <a:ext cx="1312625" cy="2750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2800" kern="1200">
              <a:latin typeface="Arial Narrow"/>
            </a:rPr>
            <a:t>4</a:t>
          </a:r>
        </a:p>
      </dsp:txBody>
      <dsp:txXfrm>
        <a:off x="5563136" y="1662421"/>
        <a:ext cx="1296515" cy="258914"/>
      </dsp:txXfrm>
    </dsp:sp>
    <dsp:sp modelId="{42A5DB70-F985-4539-AFB9-3F9837183E7B}">
      <dsp:nvSpPr>
        <dsp:cNvPr id="0" name=""/>
        <dsp:cNvSpPr/>
      </dsp:nvSpPr>
      <dsp:spPr bwMode="auto">
        <a:xfrm>
          <a:off x="5575479" y="2083031"/>
          <a:ext cx="1312625" cy="8398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2800" kern="1200">
              <a:latin typeface="Arial Narrow"/>
            </a:rPr>
            <a:t>5</a:t>
          </a:r>
        </a:p>
      </dsp:txBody>
      <dsp:txXfrm>
        <a:off x="5600078" y="2107630"/>
        <a:ext cx="1263427" cy="790658"/>
      </dsp:txXfrm>
    </dsp:sp>
    <dsp:sp modelId="{63522780-C6D0-467A-BFBF-C251776B8A6E}">
      <dsp:nvSpPr>
        <dsp:cNvPr id="0" name=""/>
        <dsp:cNvSpPr/>
      </dsp:nvSpPr>
      <dsp:spPr bwMode="auto">
        <a:xfrm flipV="1">
          <a:off x="5601837" y="2865956"/>
          <a:ext cx="1312625" cy="19869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1905" rIns="2540" bIns="1905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100" kern="1200">
              <a:latin typeface="Arial Narrow"/>
            </a:rPr>
            <a:t>5</a:t>
          </a:r>
        </a:p>
      </dsp:txBody>
      <dsp:txXfrm rot="10800000">
        <a:off x="5602419" y="2866538"/>
        <a:ext cx="1311461" cy="18705"/>
      </dsp:txXfrm>
    </dsp:sp>
    <dsp:sp modelId="{69E94317-7EE9-4534-B5B9-FB51A229B671}">
      <dsp:nvSpPr>
        <dsp:cNvPr id="0" name=""/>
        <dsp:cNvSpPr/>
      </dsp:nvSpPr>
      <dsp:spPr bwMode="auto">
        <a:xfrm flipV="1">
          <a:off x="5601837" y="2938330"/>
          <a:ext cx="1312625" cy="20132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1905" rIns="2540" bIns="1905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100" kern="1200">
              <a:latin typeface="Arial Narrow"/>
            </a:rPr>
            <a:t>7</a:t>
          </a:r>
        </a:p>
      </dsp:txBody>
      <dsp:txXfrm rot="10800000">
        <a:off x="5602427" y="2938920"/>
        <a:ext cx="1311445" cy="18952"/>
      </dsp:txXfrm>
    </dsp:sp>
    <dsp:sp modelId="{51A625CE-4C7F-4113-A624-9EE8512E0AF3}">
      <dsp:nvSpPr>
        <dsp:cNvPr id="0" name=""/>
        <dsp:cNvSpPr/>
      </dsp:nvSpPr>
      <dsp:spPr bwMode="auto">
        <a:xfrm>
          <a:off x="5601837" y="3010966"/>
          <a:ext cx="1312625" cy="17234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1905" rIns="2540" bIns="1905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100" kern="1200">
              <a:latin typeface="Arial Narrow"/>
            </a:rPr>
            <a:t>7</a:t>
          </a:r>
        </a:p>
      </dsp:txBody>
      <dsp:txXfrm>
        <a:off x="5602342" y="3011471"/>
        <a:ext cx="1311615" cy="16224"/>
      </dsp:txXfrm>
    </dsp:sp>
    <dsp:sp modelId="{C30722D4-37D1-439A-A659-A8F98E69327D}">
      <dsp:nvSpPr>
        <dsp:cNvPr id="0" name=""/>
        <dsp:cNvSpPr/>
      </dsp:nvSpPr>
      <dsp:spPr bwMode="auto">
        <a:xfrm>
          <a:off x="5577304" y="3040924"/>
          <a:ext cx="1312625" cy="17371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2800" kern="1200">
              <a:latin typeface="Arial Narrow"/>
            </a:rPr>
            <a:t>7</a:t>
          </a:r>
        </a:p>
      </dsp:txBody>
      <dsp:txXfrm>
        <a:off x="5615749" y="3079369"/>
        <a:ext cx="1235735" cy="1660305"/>
      </dsp:txXfrm>
    </dsp:sp>
    <dsp:sp modelId="{2B46FC65-B67B-434B-B984-DBD9D2B1ED8F}">
      <dsp:nvSpPr>
        <dsp:cNvPr id="0" name=""/>
        <dsp:cNvSpPr/>
      </dsp:nvSpPr>
      <dsp:spPr bwMode="auto">
        <a:xfrm>
          <a:off x="5601837" y="4870406"/>
          <a:ext cx="1312625" cy="3412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en-US" sz="2800" kern="1200">
              <a:latin typeface="Arial Narrow"/>
            </a:rPr>
            <a:t>9</a:t>
          </a:r>
          <a:endParaRPr lang="ru-RU" sz="2800" kern="1200">
            <a:latin typeface="Arial Narrow"/>
          </a:endParaRPr>
        </a:p>
      </dsp:txBody>
      <dsp:txXfrm>
        <a:off x="5611833" y="4880402"/>
        <a:ext cx="1292633" cy="321288"/>
      </dsp:txXfrm>
    </dsp:sp>
    <dsp:sp modelId="{D045E168-07E1-4AFC-9E1F-18C3A178B042}">
      <dsp:nvSpPr>
        <dsp:cNvPr id="0" name=""/>
        <dsp:cNvSpPr/>
      </dsp:nvSpPr>
      <dsp:spPr bwMode="auto">
        <a:xfrm>
          <a:off x="7245917" y="0"/>
          <a:ext cx="1640782" cy="5486202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endParaRPr lang="ru-RU" sz="1200" b="1" kern="1200">
            <a:latin typeface="Arial Narrow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endParaRPr lang="ru-RU" sz="1200" b="1" kern="1200">
            <a:latin typeface="Arial Narrow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endParaRPr lang="ru-RU" sz="1200" b="1" kern="1200">
            <a:latin typeface="Arial Narrow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1600" b="1" kern="1200">
              <a:latin typeface="Arial Narrow"/>
            </a:rPr>
            <a:t>Постоянные депутатские объединения  -  фракции</a:t>
          </a:r>
          <a:endParaRPr lang="ru-RU" sz="1200" b="1" kern="1200">
            <a:latin typeface="Arial Narrow"/>
          </a:endParaRPr>
        </a:p>
      </dsp:txBody>
      <dsp:txXfrm>
        <a:off x="7245917" y="0"/>
        <a:ext cx="1640782" cy="1645860"/>
      </dsp:txXfrm>
    </dsp:sp>
    <dsp:sp modelId="{91CAE346-EF19-4323-AA4A-E915E79813E9}">
      <dsp:nvSpPr>
        <dsp:cNvPr id="0" name=""/>
        <dsp:cNvSpPr/>
      </dsp:nvSpPr>
      <dsp:spPr bwMode="auto">
        <a:xfrm>
          <a:off x="7409995" y="1646273"/>
          <a:ext cx="1312625" cy="24951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1905" rIns="2540" bIns="1905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100" kern="1200">
              <a:latin typeface="Arial Narrow"/>
            </a:rPr>
            <a:t>1</a:t>
          </a:r>
        </a:p>
      </dsp:txBody>
      <dsp:txXfrm>
        <a:off x="7410726" y="1647004"/>
        <a:ext cx="1311163" cy="23489"/>
      </dsp:txXfrm>
    </dsp:sp>
    <dsp:sp modelId="{B1CEDABB-581F-46B9-8153-03F2621FFBE1}">
      <dsp:nvSpPr>
        <dsp:cNvPr id="0" name=""/>
        <dsp:cNvSpPr/>
      </dsp:nvSpPr>
      <dsp:spPr bwMode="auto">
        <a:xfrm>
          <a:off x="7375985" y="1654980"/>
          <a:ext cx="1312625" cy="14472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2800" kern="1200">
              <a:latin typeface="Arial Narrow"/>
            </a:rPr>
            <a:t>1</a:t>
          </a:r>
        </a:p>
      </dsp:txBody>
      <dsp:txXfrm>
        <a:off x="7414430" y="1693425"/>
        <a:ext cx="1235735" cy="1370322"/>
      </dsp:txXfrm>
    </dsp:sp>
    <dsp:sp modelId="{85D2D386-DEEA-4444-8EEB-EC1DA2016929}">
      <dsp:nvSpPr>
        <dsp:cNvPr id="0" name=""/>
        <dsp:cNvSpPr/>
      </dsp:nvSpPr>
      <dsp:spPr bwMode="auto">
        <a:xfrm>
          <a:off x="7409995" y="3259075"/>
          <a:ext cx="1312625" cy="24951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1905" rIns="2540" bIns="1905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100" kern="1200">
              <a:latin typeface="Arial Narrow"/>
            </a:rPr>
            <a:t>1</a:t>
          </a:r>
        </a:p>
      </dsp:txBody>
      <dsp:txXfrm>
        <a:off x="7410726" y="3259806"/>
        <a:ext cx="1311163" cy="23489"/>
      </dsp:txXfrm>
    </dsp:sp>
    <dsp:sp modelId="{CDCEBC08-28EF-44F7-870B-08363C82386E}">
      <dsp:nvSpPr>
        <dsp:cNvPr id="0" name=""/>
        <dsp:cNvSpPr/>
      </dsp:nvSpPr>
      <dsp:spPr bwMode="auto">
        <a:xfrm>
          <a:off x="7350494" y="3218506"/>
          <a:ext cx="1312625" cy="4188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2800" kern="1200">
              <a:latin typeface="Arial Narrow"/>
            </a:rPr>
            <a:t>2</a:t>
          </a:r>
        </a:p>
      </dsp:txBody>
      <dsp:txXfrm>
        <a:off x="7362761" y="3230773"/>
        <a:ext cx="1288091" cy="394285"/>
      </dsp:txXfrm>
    </dsp:sp>
    <dsp:sp modelId="{7E8AF7EE-785A-41E1-A9B0-16ECE03E7228}">
      <dsp:nvSpPr>
        <dsp:cNvPr id="0" name=""/>
        <dsp:cNvSpPr/>
      </dsp:nvSpPr>
      <dsp:spPr bwMode="auto">
        <a:xfrm>
          <a:off x="7409995" y="3843484"/>
          <a:ext cx="1312625" cy="24951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1905" rIns="2540" bIns="1905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100" kern="1200">
              <a:latin typeface="Arial Narrow"/>
            </a:rPr>
            <a:t>4</a:t>
          </a:r>
        </a:p>
      </dsp:txBody>
      <dsp:txXfrm>
        <a:off x="7410726" y="3844215"/>
        <a:ext cx="1311163" cy="23489"/>
      </dsp:txXfrm>
    </dsp:sp>
    <dsp:sp modelId="{FFD5E536-0377-458C-B385-D643EA4BFB2B}">
      <dsp:nvSpPr>
        <dsp:cNvPr id="0" name=""/>
        <dsp:cNvSpPr/>
      </dsp:nvSpPr>
      <dsp:spPr bwMode="auto">
        <a:xfrm>
          <a:off x="7363240" y="3775499"/>
          <a:ext cx="1312625" cy="7453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2800" kern="1200">
              <a:latin typeface="Arial Narrow"/>
            </a:rPr>
            <a:t>4</a:t>
          </a:r>
        </a:p>
      </dsp:txBody>
      <dsp:txXfrm>
        <a:off x="7385070" y="3797329"/>
        <a:ext cx="1268965" cy="701673"/>
      </dsp:txXfrm>
    </dsp:sp>
    <dsp:sp modelId="{DEB69D9E-7A7F-40A1-B57F-9E3CB29E9792}">
      <dsp:nvSpPr>
        <dsp:cNvPr id="0" name=""/>
        <dsp:cNvSpPr/>
      </dsp:nvSpPr>
      <dsp:spPr bwMode="auto">
        <a:xfrm>
          <a:off x="7409995" y="4754406"/>
          <a:ext cx="1312625" cy="4570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en-US" sz="2800" kern="1200">
              <a:latin typeface="Arial Narrow"/>
            </a:rPr>
            <a:t>5</a:t>
          </a:r>
          <a:endParaRPr lang="ru-RU" sz="2800" kern="1200">
            <a:latin typeface="Arial Narrow"/>
          </a:endParaRPr>
        </a:p>
      </dsp:txBody>
      <dsp:txXfrm>
        <a:off x="7423382" y="4767793"/>
        <a:ext cx="1285851" cy="430297"/>
      </dsp:txXfrm>
    </dsp:sp>
    <dsp:sp modelId="{A2182FC5-E94B-4547-9F9B-0ACEFDCCE11F}">
      <dsp:nvSpPr>
        <dsp:cNvPr id="0" name=""/>
        <dsp:cNvSpPr/>
      </dsp:nvSpPr>
      <dsp:spPr bwMode="auto">
        <a:xfrm>
          <a:off x="9009758" y="0"/>
          <a:ext cx="1864995" cy="5486202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180000" rIns="45720" bIns="10800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endParaRPr lang="ru-RU" sz="1200" b="1" kern="1200" spc="-50">
            <a:latin typeface="Arial Narrow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endParaRPr lang="ru-RU" sz="1200" b="1" kern="1200" spc="-50">
            <a:latin typeface="Arial Narrow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endParaRPr lang="ru-RU" sz="1200" b="1" kern="1200" spc="-50">
            <a:latin typeface="Arial Narrow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1600" b="1" kern="1200" spc="0">
              <a:latin typeface="Arial Narrow"/>
            </a:rPr>
            <a:t>Постоянные депутатские объединения  - группы</a:t>
          </a:r>
          <a:endParaRPr kern="1200"/>
        </a:p>
      </dsp:txBody>
      <dsp:txXfrm>
        <a:off x="9009758" y="0"/>
        <a:ext cx="1864995" cy="1645860"/>
      </dsp:txXfrm>
    </dsp:sp>
    <dsp:sp modelId="{ED205080-44A4-486A-8A31-24C00B8CC736}">
      <dsp:nvSpPr>
        <dsp:cNvPr id="0" name=""/>
        <dsp:cNvSpPr/>
      </dsp:nvSpPr>
      <dsp:spPr bwMode="auto">
        <a:xfrm>
          <a:off x="9285943" y="1646804"/>
          <a:ext cx="1312625" cy="2899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2800" kern="1200">
              <a:latin typeface="Arial Narrow"/>
            </a:rPr>
            <a:t>-</a:t>
          </a:r>
        </a:p>
      </dsp:txBody>
      <dsp:txXfrm>
        <a:off x="9294434" y="1655295"/>
        <a:ext cx="1295643" cy="272932"/>
      </dsp:txXfrm>
    </dsp:sp>
    <dsp:sp modelId="{2BF5E75F-E87D-4092-AA43-8840B8DB4251}">
      <dsp:nvSpPr>
        <dsp:cNvPr id="0" name=""/>
        <dsp:cNvSpPr/>
      </dsp:nvSpPr>
      <dsp:spPr bwMode="auto">
        <a:xfrm>
          <a:off x="9273040" y="2007886"/>
          <a:ext cx="1312625" cy="2899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2800" kern="1200">
              <a:latin typeface="Arial Narrow"/>
            </a:rPr>
            <a:t>1</a:t>
          </a:r>
        </a:p>
      </dsp:txBody>
      <dsp:txXfrm>
        <a:off x="9281531" y="2016377"/>
        <a:ext cx="1295643" cy="272932"/>
      </dsp:txXfrm>
    </dsp:sp>
    <dsp:sp modelId="{FA2492E7-6185-4043-B84D-16D524FD08B5}">
      <dsp:nvSpPr>
        <dsp:cNvPr id="0" name=""/>
        <dsp:cNvSpPr/>
      </dsp:nvSpPr>
      <dsp:spPr bwMode="auto">
        <a:xfrm>
          <a:off x="9285943" y="2371641"/>
          <a:ext cx="1312625" cy="2899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2800" kern="1200">
              <a:latin typeface="Arial Narrow"/>
            </a:rPr>
            <a:t>3</a:t>
          </a:r>
        </a:p>
      </dsp:txBody>
      <dsp:txXfrm>
        <a:off x="9294434" y="2380132"/>
        <a:ext cx="1295643" cy="272932"/>
      </dsp:txXfrm>
    </dsp:sp>
    <dsp:sp modelId="{377C6BD1-06A5-4657-83AB-D32FE206B896}">
      <dsp:nvSpPr>
        <dsp:cNvPr id="0" name=""/>
        <dsp:cNvSpPr/>
      </dsp:nvSpPr>
      <dsp:spPr bwMode="auto">
        <a:xfrm>
          <a:off x="9268629" y="2790331"/>
          <a:ext cx="1312625" cy="2899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2800" kern="1200">
              <a:latin typeface="Arial Narrow"/>
            </a:rPr>
            <a:t>4</a:t>
          </a:r>
        </a:p>
      </dsp:txBody>
      <dsp:txXfrm>
        <a:off x="9277120" y="2798822"/>
        <a:ext cx="1295643" cy="272932"/>
      </dsp:txXfrm>
    </dsp:sp>
    <dsp:sp modelId="{3569EF07-64D2-44B4-884E-C20E63C5616D}">
      <dsp:nvSpPr>
        <dsp:cNvPr id="0" name=""/>
        <dsp:cNvSpPr/>
      </dsp:nvSpPr>
      <dsp:spPr bwMode="auto">
        <a:xfrm>
          <a:off x="9285943" y="2984869"/>
          <a:ext cx="1312625" cy="289914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" tIns="1905" rIns="2540" bIns="1905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100" kern="1200">
              <a:latin typeface="Arial Narrow"/>
            </a:rPr>
            <a:t>0</a:t>
          </a:r>
        </a:p>
      </dsp:txBody>
      <dsp:txXfrm>
        <a:off x="9294434" y="2993360"/>
        <a:ext cx="1295643" cy="272932"/>
      </dsp:txXfrm>
    </dsp:sp>
    <dsp:sp modelId="{0832D483-AE74-448C-88A4-B1063685E5D9}">
      <dsp:nvSpPr>
        <dsp:cNvPr id="0" name=""/>
        <dsp:cNvSpPr/>
      </dsp:nvSpPr>
      <dsp:spPr bwMode="auto">
        <a:xfrm>
          <a:off x="9268629" y="3263543"/>
          <a:ext cx="1312625" cy="1891562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endParaRPr lang="ru-RU" sz="2800" kern="1200">
            <a:latin typeface="Arial Narrow"/>
          </a:endParaRPr>
        </a:p>
      </dsp:txBody>
      <dsp:txXfrm>
        <a:off x="9307074" y="3301988"/>
        <a:ext cx="1235735" cy="181467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1180B2-E852-4036-A708-B7D7C4C12C4D}">
      <dsp:nvSpPr>
        <dsp:cNvPr id="0" name=""/>
        <dsp:cNvSpPr/>
      </dsp:nvSpPr>
      <dsp:spPr bwMode="auto">
        <a:xfrm>
          <a:off x="0" y="0"/>
          <a:ext cx="1273515" cy="7874655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0" rIns="6096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endParaRPr lang="ru-RU" sz="1600" b="1" kern="1200" dirty="0">
            <a:solidFill>
              <a:schemeClr val="tx1"/>
            </a:solidFill>
            <a:latin typeface="Arial Narrow"/>
          </a:endParaRPr>
        </a:p>
      </dsp:txBody>
      <dsp:txXfrm>
        <a:off x="0" y="0"/>
        <a:ext cx="1273515" cy="2362396"/>
      </dsp:txXfrm>
    </dsp:sp>
    <dsp:sp modelId="{745C17C3-755B-4354-BF0D-393E4A1B0F05}">
      <dsp:nvSpPr>
        <dsp:cNvPr id="0" name=""/>
        <dsp:cNvSpPr/>
      </dsp:nvSpPr>
      <dsp:spPr bwMode="auto">
        <a:xfrm>
          <a:off x="127351" y="2363838"/>
          <a:ext cx="1018812" cy="5635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en-US" sz="2800" b="1" kern="1200">
              <a:latin typeface="Arial Narrow"/>
            </a:rPr>
            <a:t>I</a:t>
          </a:r>
          <a:endParaRPr lang="ru-RU" sz="2800" b="1" kern="1200">
            <a:latin typeface="Arial Narrow"/>
          </a:endParaRPr>
        </a:p>
      </dsp:txBody>
      <dsp:txXfrm>
        <a:off x="143858" y="2380345"/>
        <a:ext cx="985798" cy="530573"/>
      </dsp:txXfrm>
    </dsp:sp>
    <dsp:sp modelId="{09E8BD98-48CE-416D-A32F-A5D5E60BF27B}">
      <dsp:nvSpPr>
        <dsp:cNvPr id="0" name=""/>
        <dsp:cNvSpPr/>
      </dsp:nvSpPr>
      <dsp:spPr bwMode="auto">
        <a:xfrm>
          <a:off x="127351" y="3014131"/>
          <a:ext cx="1018812" cy="5635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en-US" sz="2800" b="1" kern="1200" dirty="0">
              <a:latin typeface="Arial Narrow"/>
            </a:rPr>
            <a:t>II</a:t>
          </a:r>
          <a:endParaRPr lang="ru-RU" sz="2800" b="1" kern="1200" dirty="0">
            <a:latin typeface="Arial Narrow"/>
          </a:endParaRPr>
        </a:p>
      </dsp:txBody>
      <dsp:txXfrm>
        <a:off x="143858" y="3030638"/>
        <a:ext cx="985798" cy="530573"/>
      </dsp:txXfrm>
    </dsp:sp>
    <dsp:sp modelId="{8EF666C2-D9CF-4870-99A3-3FC343A415DC}">
      <dsp:nvSpPr>
        <dsp:cNvPr id="0" name=""/>
        <dsp:cNvSpPr/>
      </dsp:nvSpPr>
      <dsp:spPr bwMode="auto">
        <a:xfrm>
          <a:off x="127351" y="3664425"/>
          <a:ext cx="1018812" cy="5635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en-US" sz="2800" b="1" kern="1200" dirty="0">
              <a:latin typeface="Arial Narrow"/>
            </a:rPr>
            <a:t>III</a:t>
          </a:r>
          <a:endParaRPr lang="ru-RU" sz="2800" b="1" kern="1200" dirty="0">
            <a:latin typeface="Arial Narrow"/>
          </a:endParaRPr>
        </a:p>
      </dsp:txBody>
      <dsp:txXfrm>
        <a:off x="143858" y="3680932"/>
        <a:ext cx="985798" cy="530573"/>
      </dsp:txXfrm>
    </dsp:sp>
    <dsp:sp modelId="{BEEF274F-E6FC-46A6-9B9D-C778D41324E6}">
      <dsp:nvSpPr>
        <dsp:cNvPr id="0" name=""/>
        <dsp:cNvSpPr/>
      </dsp:nvSpPr>
      <dsp:spPr bwMode="auto">
        <a:xfrm>
          <a:off x="127351" y="4314718"/>
          <a:ext cx="1018812" cy="5635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en-US" sz="2800" b="1" kern="1200">
              <a:latin typeface="Arial Narrow"/>
            </a:rPr>
            <a:t>IV</a:t>
          </a:r>
          <a:endParaRPr lang="ru-RU" sz="2800" b="1" kern="1200">
            <a:latin typeface="Arial Narrow"/>
          </a:endParaRPr>
        </a:p>
      </dsp:txBody>
      <dsp:txXfrm>
        <a:off x="143858" y="4331225"/>
        <a:ext cx="985798" cy="530573"/>
      </dsp:txXfrm>
    </dsp:sp>
    <dsp:sp modelId="{B0D6EF27-41EB-4AF8-8058-B9D95EBAD10F}">
      <dsp:nvSpPr>
        <dsp:cNvPr id="0" name=""/>
        <dsp:cNvSpPr/>
      </dsp:nvSpPr>
      <dsp:spPr bwMode="auto">
        <a:xfrm>
          <a:off x="127351" y="4965012"/>
          <a:ext cx="1018812" cy="5635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en-US" sz="2800" b="1" kern="1200">
              <a:latin typeface="Arial Narrow"/>
            </a:rPr>
            <a:t>V</a:t>
          </a:r>
          <a:endParaRPr lang="ru-RU" sz="2800" b="1" kern="1200">
            <a:latin typeface="Arial Narrow"/>
          </a:endParaRPr>
        </a:p>
      </dsp:txBody>
      <dsp:txXfrm>
        <a:off x="143858" y="4981519"/>
        <a:ext cx="985798" cy="530573"/>
      </dsp:txXfrm>
    </dsp:sp>
    <dsp:sp modelId="{876CCB03-E10F-4B0B-829D-6EEF74C16B1A}">
      <dsp:nvSpPr>
        <dsp:cNvPr id="0" name=""/>
        <dsp:cNvSpPr/>
      </dsp:nvSpPr>
      <dsp:spPr bwMode="auto">
        <a:xfrm>
          <a:off x="127351" y="5615305"/>
          <a:ext cx="1018812" cy="5635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en-US" sz="2800" b="1" kern="1200">
              <a:latin typeface="Arial Narrow"/>
            </a:rPr>
            <a:t>VI</a:t>
          </a:r>
          <a:endParaRPr lang="ru-RU" sz="2800" b="1" kern="1200">
            <a:latin typeface="Arial Narrow"/>
          </a:endParaRPr>
        </a:p>
      </dsp:txBody>
      <dsp:txXfrm>
        <a:off x="143858" y="5631812"/>
        <a:ext cx="985798" cy="530573"/>
      </dsp:txXfrm>
    </dsp:sp>
    <dsp:sp modelId="{30FC3B42-9AF0-4652-8F73-BF258D9E62D7}">
      <dsp:nvSpPr>
        <dsp:cNvPr id="0" name=""/>
        <dsp:cNvSpPr/>
      </dsp:nvSpPr>
      <dsp:spPr bwMode="auto">
        <a:xfrm>
          <a:off x="127351" y="6265599"/>
          <a:ext cx="1018812" cy="5635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en-US" sz="2800" b="1" kern="1200">
              <a:latin typeface="Arial Narrow"/>
            </a:rPr>
            <a:t>VII</a:t>
          </a:r>
          <a:endParaRPr lang="ru-RU" sz="2800" b="1" kern="1200">
            <a:latin typeface="Arial Narrow"/>
          </a:endParaRPr>
        </a:p>
      </dsp:txBody>
      <dsp:txXfrm>
        <a:off x="143858" y="6282106"/>
        <a:ext cx="985798" cy="530573"/>
      </dsp:txXfrm>
    </dsp:sp>
    <dsp:sp modelId="{E18DE965-342A-4A15-B00A-DBE96791C940}">
      <dsp:nvSpPr>
        <dsp:cNvPr id="0" name=""/>
        <dsp:cNvSpPr/>
      </dsp:nvSpPr>
      <dsp:spPr bwMode="auto">
        <a:xfrm>
          <a:off x="127351" y="6915892"/>
          <a:ext cx="1018812" cy="5635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en-US" sz="2800" b="1" kern="1200" dirty="0">
              <a:latin typeface="Arial Narrow"/>
            </a:rPr>
            <a:t>VIII</a:t>
          </a:r>
          <a:endParaRPr lang="ru-RU" sz="2800" b="1" kern="1200" dirty="0">
            <a:latin typeface="Arial Narrow"/>
          </a:endParaRPr>
        </a:p>
      </dsp:txBody>
      <dsp:txXfrm>
        <a:off x="143858" y="6932399"/>
        <a:ext cx="985798" cy="53057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F3BE56-5310-4CE9-B5D2-3FCCDCF32ED4}">
      <dsp:nvSpPr>
        <dsp:cNvPr id="0" name=""/>
        <dsp:cNvSpPr/>
      </dsp:nvSpPr>
      <dsp:spPr>
        <a:xfrm>
          <a:off x="5366" y="2737857"/>
          <a:ext cx="473098" cy="473098"/>
        </a:xfrm>
        <a:prstGeom prst="chord">
          <a:avLst>
            <a:gd name="adj1" fmla="val 4800000"/>
            <a:gd name="adj2" fmla="val 1680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E908182-8A6E-461A-8FD1-224D7AFAF44D}">
      <dsp:nvSpPr>
        <dsp:cNvPr id="0" name=""/>
        <dsp:cNvSpPr/>
      </dsp:nvSpPr>
      <dsp:spPr>
        <a:xfrm>
          <a:off x="52676" y="2785167"/>
          <a:ext cx="378479" cy="378479"/>
        </a:xfrm>
        <a:prstGeom prst="pie">
          <a:avLst>
            <a:gd name="adj1" fmla="val 13500000"/>
            <a:gd name="adj2" fmla="val 16200000"/>
          </a:avLst>
        </a:prstGeom>
        <a:noFill/>
        <a:ln w="6350" cap="flat" cmpd="sng" algn="ctr">
          <a:noFill/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7327906-091B-46CA-B4E0-141662FECF30}">
      <dsp:nvSpPr>
        <dsp:cNvPr id="0" name=""/>
        <dsp:cNvSpPr/>
      </dsp:nvSpPr>
      <dsp:spPr>
        <a:xfrm rot="16200000">
          <a:off x="-544063" y="3271412"/>
          <a:ext cx="1371986" cy="283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Times New Roman" panose="02020603050405020304" pitchFamily="18" charset="0"/>
            </a:rPr>
            <a:t>ИЗБРАЛИ</a:t>
          </a:r>
          <a:endParaRPr lang="ru-RU" sz="18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anose="020B0606020202030204" pitchFamily="34" charset="0"/>
            <a:cs typeface="Times New Roman" panose="02020603050405020304" pitchFamily="18" charset="0"/>
          </a:endParaRPr>
        </a:p>
      </dsp:txBody>
      <dsp:txXfrm>
        <a:off x="-544063" y="3271412"/>
        <a:ext cx="1371986" cy="283859"/>
      </dsp:txXfrm>
    </dsp:sp>
    <dsp:sp modelId="{BA0689EE-21D1-4860-990E-7282DAD0E512}">
      <dsp:nvSpPr>
        <dsp:cNvPr id="0" name=""/>
        <dsp:cNvSpPr/>
      </dsp:nvSpPr>
      <dsp:spPr>
        <a:xfrm>
          <a:off x="336535" y="2737857"/>
          <a:ext cx="2371502" cy="1892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председателя Законодательного </a:t>
          </a:r>
          <a:br>
            <a:rPr lang="ru-RU" sz="1800" b="1" kern="1200" dirty="0" smtClean="0">
              <a:latin typeface="Arial Narrow" panose="020B0606020202030204" pitchFamily="34" charset="0"/>
              <a:cs typeface="Times New Roman" panose="02020603050405020304" pitchFamily="18" charset="0"/>
            </a:rPr>
          </a:br>
          <a:r>
            <a:rPr lang="ru-RU" sz="1800" b="1" kern="1200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Собрания, 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Times New Roman" panose="02020603050405020304" pitchFamily="18" charset="0"/>
            </a:rPr>
            <a:t>2</a:t>
          </a:r>
          <a:r>
            <a:rPr lang="ru-RU" sz="1800" b="1" kern="1200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 заместителей</a:t>
          </a:r>
          <a:br>
            <a:rPr lang="ru-RU" sz="1800" b="1" kern="1200" dirty="0" smtClean="0">
              <a:latin typeface="Arial Narrow" panose="020B0606020202030204" pitchFamily="34" charset="0"/>
              <a:cs typeface="Times New Roman" panose="02020603050405020304" pitchFamily="18" charset="0"/>
            </a:rPr>
          </a:br>
          <a:r>
            <a:rPr lang="ru-RU" sz="1800" b="1" kern="1200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   председателя </a:t>
          </a:r>
          <a:br>
            <a:rPr lang="ru-RU" sz="1800" b="1" kern="1200" dirty="0" smtClean="0">
              <a:latin typeface="Arial Narrow" panose="020B0606020202030204" pitchFamily="34" charset="0"/>
              <a:cs typeface="Times New Roman" panose="02020603050405020304" pitchFamily="18" charset="0"/>
            </a:rPr>
          </a:br>
          <a:r>
            <a:rPr lang="ru-RU" sz="1800" b="1" kern="1200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   Законодательного </a:t>
          </a:r>
          <a:br>
            <a:rPr lang="ru-RU" sz="1800" b="1" kern="1200" dirty="0" smtClean="0">
              <a:latin typeface="Arial Narrow" panose="020B0606020202030204" pitchFamily="34" charset="0"/>
              <a:cs typeface="Times New Roman" panose="02020603050405020304" pitchFamily="18" charset="0"/>
            </a:rPr>
          </a:br>
          <a:r>
            <a:rPr lang="ru-RU" sz="1800" b="1" kern="1200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   Собрания*</a:t>
          </a:r>
          <a:endParaRPr lang="ru-RU" sz="1800" b="1" kern="1200" dirty="0">
            <a:latin typeface="Arial Narrow" panose="020B0606020202030204" pitchFamily="34" charset="0"/>
            <a:cs typeface="Times New Roman" panose="02020603050405020304" pitchFamily="18" charset="0"/>
          </a:endParaRPr>
        </a:p>
      </dsp:txBody>
      <dsp:txXfrm>
        <a:off x="336535" y="2737857"/>
        <a:ext cx="2371502" cy="1892395"/>
      </dsp:txXfrm>
    </dsp:sp>
    <dsp:sp modelId="{3C17BECD-CA61-4BBF-8217-5F5C03D60E49}">
      <dsp:nvSpPr>
        <dsp:cNvPr id="0" name=""/>
        <dsp:cNvSpPr/>
      </dsp:nvSpPr>
      <dsp:spPr>
        <a:xfrm>
          <a:off x="2790982" y="2737857"/>
          <a:ext cx="473098" cy="473098"/>
        </a:xfrm>
        <a:prstGeom prst="chord">
          <a:avLst>
            <a:gd name="adj1" fmla="val 4800000"/>
            <a:gd name="adj2" fmla="val 1680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45F3C70-DFDF-46AC-9761-33203668E92C}">
      <dsp:nvSpPr>
        <dsp:cNvPr id="0" name=""/>
        <dsp:cNvSpPr/>
      </dsp:nvSpPr>
      <dsp:spPr>
        <a:xfrm>
          <a:off x="2838292" y="2785167"/>
          <a:ext cx="378479" cy="378479"/>
        </a:xfrm>
        <a:prstGeom prst="pie">
          <a:avLst>
            <a:gd name="adj1" fmla="val 10800000"/>
            <a:gd name="adj2" fmla="val 16200000"/>
          </a:avLst>
        </a:prstGeom>
        <a:noFill/>
        <a:ln w="6350" cap="flat" cmpd="sng" algn="ctr">
          <a:noFill/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B022E16-7623-489C-9216-1260E3771E3A}">
      <dsp:nvSpPr>
        <dsp:cNvPr id="0" name=""/>
        <dsp:cNvSpPr/>
      </dsp:nvSpPr>
      <dsp:spPr>
        <a:xfrm rot="16200000">
          <a:off x="1838300" y="3243931"/>
          <a:ext cx="1371986" cy="283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Times New Roman" panose="02020603050405020304" pitchFamily="18" charset="0"/>
            </a:rPr>
            <a:t>ОБРАЗОВАЛИ</a:t>
          </a:r>
          <a:endParaRPr lang="ru-RU" sz="18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anose="020B0606020202030204" pitchFamily="34" charset="0"/>
            <a:cs typeface="Times New Roman" panose="02020603050405020304" pitchFamily="18" charset="0"/>
          </a:endParaRPr>
        </a:p>
      </dsp:txBody>
      <dsp:txXfrm>
        <a:off x="1838300" y="3243931"/>
        <a:ext cx="1371986" cy="283859"/>
      </dsp:txXfrm>
    </dsp:sp>
    <dsp:sp modelId="{43C5A94C-28FE-4C70-9D2C-97DF23D26806}">
      <dsp:nvSpPr>
        <dsp:cNvPr id="0" name=""/>
        <dsp:cNvSpPr/>
      </dsp:nvSpPr>
      <dsp:spPr>
        <a:xfrm>
          <a:off x="2679634" y="2715299"/>
          <a:ext cx="1172755" cy="1892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Times New Roman" panose="02020603050405020304" pitchFamily="18" charset="0"/>
            </a:rPr>
            <a:t>9 </a:t>
          </a:r>
          <a:r>
            <a:rPr lang="ru-RU" sz="1800" b="1" kern="1200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постоянных комитетов   </a:t>
          </a:r>
          <a:br>
            <a:rPr lang="ru-RU" sz="1800" b="1" kern="1200" dirty="0" smtClean="0">
              <a:latin typeface="Arial Narrow" panose="020B0606020202030204" pitchFamily="34" charset="0"/>
              <a:cs typeface="Times New Roman" panose="02020603050405020304" pitchFamily="18" charset="0"/>
            </a:rPr>
          </a:br>
          <a:endParaRPr lang="ru-RU" sz="1800" b="1" kern="1200" dirty="0">
            <a:latin typeface="Arial Narrow" panose="020B0606020202030204" pitchFamily="34" charset="0"/>
            <a:cs typeface="Times New Roman" panose="02020603050405020304" pitchFamily="18" charset="0"/>
          </a:endParaRPr>
        </a:p>
      </dsp:txBody>
      <dsp:txXfrm>
        <a:off x="2679634" y="2715299"/>
        <a:ext cx="1172755" cy="1892395"/>
      </dsp:txXfrm>
    </dsp:sp>
    <dsp:sp modelId="{4EC1D44A-25EF-488B-BB32-3ABDE218689E}">
      <dsp:nvSpPr>
        <dsp:cNvPr id="0" name=""/>
        <dsp:cNvSpPr/>
      </dsp:nvSpPr>
      <dsp:spPr>
        <a:xfrm>
          <a:off x="4377852" y="2737857"/>
          <a:ext cx="473098" cy="473098"/>
        </a:xfrm>
        <a:prstGeom prst="chord">
          <a:avLst>
            <a:gd name="adj1" fmla="val 4800000"/>
            <a:gd name="adj2" fmla="val 1680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19AA6AC-B464-4F37-A3A6-17F59B2A95B5}">
      <dsp:nvSpPr>
        <dsp:cNvPr id="0" name=""/>
        <dsp:cNvSpPr/>
      </dsp:nvSpPr>
      <dsp:spPr>
        <a:xfrm>
          <a:off x="4425162" y="2785167"/>
          <a:ext cx="378479" cy="378479"/>
        </a:xfrm>
        <a:prstGeom prst="pie">
          <a:avLst>
            <a:gd name="adj1" fmla="val 8100000"/>
            <a:gd name="adj2" fmla="val 16200000"/>
          </a:avLst>
        </a:prstGeom>
        <a:noFill/>
        <a:ln w="6350" cap="flat" cmpd="sng" algn="ctr">
          <a:noFill/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C78E9C5-869B-44EA-A3BF-E447D817E821}">
      <dsp:nvSpPr>
        <dsp:cNvPr id="0" name=""/>
        <dsp:cNvSpPr/>
      </dsp:nvSpPr>
      <dsp:spPr>
        <a:xfrm rot="16200000">
          <a:off x="3317474" y="3226177"/>
          <a:ext cx="1371986" cy="283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Times New Roman" panose="02020603050405020304" pitchFamily="18" charset="0"/>
            </a:rPr>
            <a:t>СОСТОЯТ</a:t>
          </a:r>
          <a:endParaRPr lang="ru-RU" sz="18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anose="020B0606020202030204" pitchFamily="34" charset="0"/>
            <a:cs typeface="Times New Roman" panose="02020603050405020304" pitchFamily="18" charset="0"/>
          </a:endParaRPr>
        </a:p>
      </dsp:txBody>
      <dsp:txXfrm>
        <a:off x="3317474" y="3226177"/>
        <a:ext cx="1371986" cy="283859"/>
      </dsp:txXfrm>
    </dsp:sp>
    <dsp:sp modelId="{23944BF3-1B1A-4374-B8CE-2EF373A357A2}">
      <dsp:nvSpPr>
        <dsp:cNvPr id="0" name=""/>
        <dsp:cNvSpPr/>
      </dsp:nvSpPr>
      <dsp:spPr>
        <a:xfrm>
          <a:off x="4205360" y="2682220"/>
          <a:ext cx="1384296" cy="1892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в</a:t>
          </a:r>
          <a:r>
            <a:rPr lang="ru-RU" sz="24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Times New Roman" panose="02020603050405020304" pitchFamily="18" charset="0"/>
            </a:rPr>
            <a:t> 5 </a:t>
          </a:r>
          <a:r>
            <a:rPr lang="ru-RU" sz="1800" b="1" kern="1200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постоянных депутатских объединениях - фракциях </a:t>
          </a:r>
          <a:endParaRPr lang="ru-RU" sz="1800" b="1" kern="1200" dirty="0">
            <a:latin typeface="Arial Narrow" panose="020B0606020202030204" pitchFamily="34" charset="0"/>
            <a:cs typeface="Times New Roman" panose="02020603050405020304" pitchFamily="18" charset="0"/>
          </a:endParaRPr>
        </a:p>
      </dsp:txBody>
      <dsp:txXfrm>
        <a:off x="4205360" y="2682220"/>
        <a:ext cx="1384296" cy="1892395"/>
      </dsp:txXfrm>
    </dsp:sp>
    <dsp:sp modelId="{D5C42CB7-7475-4CA0-B3B8-D8750719A6F6}">
      <dsp:nvSpPr>
        <dsp:cNvPr id="0" name=""/>
        <dsp:cNvSpPr/>
      </dsp:nvSpPr>
      <dsp:spPr>
        <a:xfrm>
          <a:off x="6176263" y="2737857"/>
          <a:ext cx="473098" cy="473098"/>
        </a:xfrm>
        <a:prstGeom prst="chord">
          <a:avLst>
            <a:gd name="adj1" fmla="val 4800000"/>
            <a:gd name="adj2" fmla="val 1680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5B51111-8E39-4665-B144-AE98AA1588A3}">
      <dsp:nvSpPr>
        <dsp:cNvPr id="0" name=""/>
        <dsp:cNvSpPr/>
      </dsp:nvSpPr>
      <dsp:spPr>
        <a:xfrm>
          <a:off x="6223573" y="2785167"/>
          <a:ext cx="378479" cy="378479"/>
        </a:xfrm>
        <a:prstGeom prst="pie">
          <a:avLst>
            <a:gd name="adj1" fmla="val 5400000"/>
            <a:gd name="adj2" fmla="val 16200000"/>
          </a:avLst>
        </a:prstGeom>
        <a:noFill/>
        <a:ln w="6350" cap="flat" cmpd="sng" algn="ctr">
          <a:noFill/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7AB1A45-7EF2-4F9D-BCD4-CB2C33002A9A}">
      <dsp:nvSpPr>
        <dsp:cNvPr id="0" name=""/>
        <dsp:cNvSpPr/>
      </dsp:nvSpPr>
      <dsp:spPr>
        <a:xfrm rot="16200000">
          <a:off x="5147489" y="3250448"/>
          <a:ext cx="1371986" cy="283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Times New Roman" panose="02020603050405020304" pitchFamily="18" charset="0"/>
            </a:rPr>
            <a:t>СОЗДАЛИ</a:t>
          </a:r>
          <a:endParaRPr lang="ru-RU" sz="18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anose="020B0606020202030204" pitchFamily="34" charset="0"/>
            <a:cs typeface="Times New Roman" panose="02020603050405020304" pitchFamily="18" charset="0"/>
          </a:endParaRPr>
        </a:p>
      </dsp:txBody>
      <dsp:txXfrm>
        <a:off x="5147489" y="3250448"/>
        <a:ext cx="1371986" cy="283859"/>
      </dsp:txXfrm>
    </dsp:sp>
    <dsp:sp modelId="{73503993-4B33-4BFC-B578-AEC687CD0C00}">
      <dsp:nvSpPr>
        <dsp:cNvPr id="0" name=""/>
        <dsp:cNvSpPr/>
      </dsp:nvSpPr>
      <dsp:spPr>
        <a:xfrm>
          <a:off x="6002124" y="2582056"/>
          <a:ext cx="1085998" cy="1892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1800" b="1" kern="1200" dirty="0" smtClean="0">
            <a:latin typeface="Arial Narrow" panose="020B0606020202030204" pitchFamily="34" charset="0"/>
            <a:cs typeface="Times New Roman" panose="02020603050405020304" pitchFamily="18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мандатную комиссию </a:t>
          </a:r>
          <a:endParaRPr lang="ru-RU" sz="1800" b="1" kern="1200" dirty="0">
            <a:latin typeface="Arial Narrow" panose="020B0606020202030204" pitchFamily="34" charset="0"/>
            <a:cs typeface="Times New Roman" panose="02020603050405020304" pitchFamily="18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1800" b="1" kern="1200" dirty="0">
            <a:latin typeface="Arial Narrow" panose="020B0606020202030204" pitchFamily="34" charset="0"/>
            <a:cs typeface="Times New Roman" panose="02020603050405020304" pitchFamily="18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советы</a:t>
          </a:r>
          <a:endParaRPr lang="ru-RU" sz="1800" b="1" kern="1200" dirty="0">
            <a:latin typeface="Arial Narrow" panose="020B0606020202030204" pitchFamily="34" charset="0"/>
            <a:cs typeface="Times New Roman" panose="02020603050405020304" pitchFamily="18" charset="0"/>
          </a:endParaRPr>
        </a:p>
      </dsp:txBody>
      <dsp:txXfrm>
        <a:off x="6002124" y="2582056"/>
        <a:ext cx="1085998" cy="189239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BA6DF3-E229-4B00-9F2D-8B03CFE22417}">
      <dsp:nvSpPr>
        <dsp:cNvPr id="0" name=""/>
        <dsp:cNvSpPr/>
      </dsp:nvSpPr>
      <dsp:spPr bwMode="auto">
        <a:xfrm>
          <a:off x="0" y="43"/>
          <a:ext cx="66781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524D0F-FC39-4C33-9E8D-84074610F3A1}">
      <dsp:nvSpPr>
        <dsp:cNvPr id="0" name=""/>
        <dsp:cNvSpPr/>
      </dsp:nvSpPr>
      <dsp:spPr bwMode="auto">
        <a:xfrm>
          <a:off x="0" y="43"/>
          <a:ext cx="6678140" cy="7483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2800" b="1" i="0" u="none" kern="1200" dirty="0"/>
            <a:t>30       </a:t>
          </a:r>
          <a:r>
            <a:rPr lang="ru-RU" sz="2000" b="1" i="0" u="none" kern="1200" dirty="0" err="1"/>
            <a:t>АКЗС</a:t>
          </a:r>
          <a:r>
            <a:rPr lang="ru-RU" sz="2000" b="1" i="0" u="none" kern="1200" dirty="0"/>
            <a:t> </a:t>
          </a:r>
          <a:r>
            <a:rPr lang="en-US" sz="2000" b="1" i="0" u="none" kern="1200" dirty="0"/>
            <a:t>VII </a:t>
          </a:r>
          <a:r>
            <a:rPr lang="ru-RU" sz="2000" b="1" i="0" u="none" kern="1200" dirty="0"/>
            <a:t>созыва и предыдущих периодов</a:t>
          </a:r>
        </a:p>
      </dsp:txBody>
      <dsp:txXfrm>
        <a:off x="0" y="43"/>
        <a:ext cx="6678140" cy="748346"/>
      </dsp:txXfrm>
    </dsp:sp>
    <dsp:sp modelId="{EAFEB104-DB2F-481B-ACF9-0C2970931B3F}">
      <dsp:nvSpPr>
        <dsp:cNvPr id="0" name=""/>
        <dsp:cNvSpPr/>
      </dsp:nvSpPr>
      <dsp:spPr bwMode="auto">
        <a:xfrm>
          <a:off x="0" y="748389"/>
          <a:ext cx="66781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9327CE-8A6B-49F9-8625-C4F434B0B66A}">
      <dsp:nvSpPr>
        <dsp:cNvPr id="0" name=""/>
        <dsp:cNvSpPr/>
      </dsp:nvSpPr>
      <dsp:spPr bwMode="auto">
        <a:xfrm>
          <a:off x="0" y="748389"/>
          <a:ext cx="6671618" cy="10704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2800" b="1" i="0" u="none" kern="1200"/>
            <a:t>9        </a:t>
          </a:r>
          <a:r>
            <a:rPr lang="ru-RU" sz="2000" b="1" i="0" u="none" kern="1200"/>
            <a:t>представительного органа</a:t>
          </a:r>
          <a:br>
            <a:rPr lang="ru-RU" sz="2000" b="1" i="0" u="none" kern="1200"/>
          </a:br>
          <a:r>
            <a:rPr lang="ru-RU" sz="2000" b="1" i="0" u="none" kern="1200"/>
            <a:t>               </a:t>
          </a:r>
          <a:r>
            <a:rPr lang="ru-RU" sz="2000" b="1" kern="1200">
              <a:solidFill>
                <a:schemeClr val="tx1">
                  <a:lumMod val="95000"/>
                  <a:lumOff val="5000"/>
                </a:schemeClr>
              </a:solidFill>
              <a:latin typeface="Arial Narrow"/>
            </a:rPr>
            <a:t>муниципального образования </a:t>
          </a:r>
          <a:r>
            <a:rPr lang="ru-RU" sz="2000" b="1" i="0" u="none" kern="1200"/>
            <a:t>Алтайского края</a:t>
          </a:r>
          <a:endParaRPr lang="ru-RU" sz="1800" kern="1200"/>
        </a:p>
      </dsp:txBody>
      <dsp:txXfrm>
        <a:off x="0" y="748389"/>
        <a:ext cx="6671618" cy="1070411"/>
      </dsp:txXfrm>
    </dsp:sp>
    <dsp:sp modelId="{80839ABE-93CB-4230-A045-DA27B3BEFA73}">
      <dsp:nvSpPr>
        <dsp:cNvPr id="0" name=""/>
        <dsp:cNvSpPr/>
      </dsp:nvSpPr>
      <dsp:spPr bwMode="auto">
        <a:xfrm>
          <a:off x="0" y="1818801"/>
          <a:ext cx="66781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2260C0-7F6F-4E4F-A21B-5BDB380C6107}">
      <dsp:nvSpPr>
        <dsp:cNvPr id="0" name=""/>
        <dsp:cNvSpPr/>
      </dsp:nvSpPr>
      <dsp:spPr bwMode="auto">
        <a:xfrm>
          <a:off x="0" y="1818801"/>
          <a:ext cx="6678140" cy="7483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2800" b="1" i="0" u="none" kern="1200"/>
            <a:t>1        </a:t>
          </a:r>
          <a:r>
            <a:rPr lang="ru-RU" sz="2000" b="1" i="0" u="none" kern="1200"/>
            <a:t>Государственной Думы ФС РФ </a:t>
          </a:r>
          <a:endParaRPr lang="ru-RU" sz="2000" kern="1200"/>
        </a:p>
      </dsp:txBody>
      <dsp:txXfrm>
        <a:off x="0" y="1818801"/>
        <a:ext cx="6678140" cy="74834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556192-588E-497B-82A4-CD71E6BE5BF7}">
      <dsp:nvSpPr>
        <dsp:cNvPr id="0" name=""/>
        <dsp:cNvSpPr/>
      </dsp:nvSpPr>
      <dsp:spPr bwMode="auto">
        <a:xfrm>
          <a:off x="0" y="0"/>
          <a:ext cx="121920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7EAAA3-9557-48DD-AC40-43DEDCCE49A1}">
      <dsp:nvSpPr>
        <dsp:cNvPr id="0" name=""/>
        <dsp:cNvSpPr/>
      </dsp:nvSpPr>
      <dsp:spPr bwMode="auto">
        <a:xfrm>
          <a:off x="0" y="694"/>
          <a:ext cx="2438400" cy="14232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2000" b="1" kern="1200">
              <a:solidFill>
                <a:srgbClr val="C00000"/>
              </a:solidFill>
            </a:rPr>
            <a:t>ЗАКОНОДАТЕЛЬНАЯ</a:t>
          </a:r>
          <a:r>
            <a:rPr lang="ru-RU" sz="2000" b="1" kern="1200"/>
            <a:t> </a:t>
          </a:r>
          <a:endParaRPr lang="ru-RU" sz="2000" kern="1200"/>
        </a:p>
      </dsp:txBody>
      <dsp:txXfrm>
        <a:off x="0" y="694"/>
        <a:ext cx="2438400" cy="1423255"/>
      </dsp:txXfrm>
    </dsp:sp>
    <dsp:sp modelId="{1E489E7E-70E6-45FD-82CE-9A260FCDAACE}">
      <dsp:nvSpPr>
        <dsp:cNvPr id="0" name=""/>
        <dsp:cNvSpPr/>
      </dsp:nvSpPr>
      <dsp:spPr bwMode="auto">
        <a:xfrm>
          <a:off x="2621280" y="65325"/>
          <a:ext cx="9570720" cy="1292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2000" b="1" kern="1200" dirty="0"/>
            <a:t>Алтайское краевое Законодательное Собрание</a:t>
          </a:r>
          <a:endParaRPr lang="ru-RU" sz="2000" kern="1200" dirty="0"/>
        </a:p>
      </dsp:txBody>
      <dsp:txXfrm>
        <a:off x="2621280" y="65325"/>
        <a:ext cx="9570720" cy="1292605"/>
      </dsp:txXfrm>
    </dsp:sp>
    <dsp:sp modelId="{B423F727-8ECE-4C03-9079-EAFF513C6762}">
      <dsp:nvSpPr>
        <dsp:cNvPr id="0" name=""/>
        <dsp:cNvSpPr/>
      </dsp:nvSpPr>
      <dsp:spPr bwMode="auto">
        <a:xfrm>
          <a:off x="2438399" y="1357930"/>
          <a:ext cx="9753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CBC744-8803-4487-AA08-105171C99168}">
      <dsp:nvSpPr>
        <dsp:cNvPr id="0" name=""/>
        <dsp:cNvSpPr/>
      </dsp:nvSpPr>
      <dsp:spPr bwMode="auto">
        <a:xfrm>
          <a:off x="0" y="529448"/>
          <a:ext cx="121920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25400" cap="flat" cmpd="sng" algn="ctr">
          <a:solidFill>
            <a:srgbClr val="C00000"/>
          </a:solidFill>
          <a:prstDash val="dash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C429896-1B57-43FE-95B1-6632D58668F1}">
      <dsp:nvSpPr>
        <dsp:cNvPr id="0" name=""/>
        <dsp:cNvSpPr/>
      </dsp:nvSpPr>
      <dsp:spPr bwMode="auto">
        <a:xfrm>
          <a:off x="38136" y="612638"/>
          <a:ext cx="2438400" cy="14232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2000" b="1" kern="1200">
              <a:solidFill>
                <a:srgbClr val="C00000"/>
              </a:solidFill>
            </a:rPr>
            <a:t>ИСПОЛНИТЕЛЬНАЯ</a:t>
          </a:r>
        </a:p>
      </dsp:txBody>
      <dsp:txXfrm>
        <a:off x="38136" y="612638"/>
        <a:ext cx="2438400" cy="1423255"/>
      </dsp:txXfrm>
    </dsp:sp>
    <dsp:sp modelId="{98F6F56E-1D33-4793-84C3-7AC3BCC3E27D}">
      <dsp:nvSpPr>
        <dsp:cNvPr id="0" name=""/>
        <dsp:cNvSpPr/>
      </dsp:nvSpPr>
      <dsp:spPr bwMode="auto">
        <a:xfrm>
          <a:off x="2596013" y="671279"/>
          <a:ext cx="9570720" cy="4447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2000" b="1" kern="1200" dirty="0">
              <a:latin typeface="+mn-lt"/>
            </a:rPr>
            <a:t>Губернатор Алтайского края, высшее должностное лицо Алтайского края </a:t>
          </a:r>
          <a:endParaRPr lang="ru-RU" sz="2000" kern="1200" dirty="0">
            <a:latin typeface="+mn-lt"/>
          </a:endParaRPr>
        </a:p>
      </dsp:txBody>
      <dsp:txXfrm>
        <a:off x="2596013" y="671279"/>
        <a:ext cx="9570720" cy="444767"/>
      </dsp:txXfrm>
    </dsp:sp>
    <dsp:sp modelId="{4C74FF1B-5A50-4EB6-BBCC-0119F90E8490}">
      <dsp:nvSpPr>
        <dsp:cNvPr id="0" name=""/>
        <dsp:cNvSpPr/>
      </dsp:nvSpPr>
      <dsp:spPr bwMode="auto">
        <a:xfrm>
          <a:off x="2419380" y="1126931"/>
          <a:ext cx="9753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rgbClr val="C00000"/>
          </a:solidFill>
          <a:prstDash val="dash"/>
          <a:miter lim="800000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419FD8-1B0A-4376-9226-E96D50DB27CB}">
      <dsp:nvSpPr>
        <dsp:cNvPr id="0" name=""/>
        <dsp:cNvSpPr/>
      </dsp:nvSpPr>
      <dsp:spPr bwMode="auto">
        <a:xfrm>
          <a:off x="2596013" y="1166479"/>
          <a:ext cx="9570720" cy="4447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2000" b="1" kern="1200" dirty="0"/>
            <a:t>Правительство Алтайского края</a:t>
          </a:r>
          <a:endParaRPr lang="ru-RU" sz="2000" kern="1200" dirty="0"/>
        </a:p>
      </dsp:txBody>
      <dsp:txXfrm>
        <a:off x="2596013" y="1166479"/>
        <a:ext cx="9570720" cy="444767"/>
      </dsp:txXfrm>
    </dsp:sp>
    <dsp:sp modelId="{679FDF7D-D842-43BB-93E8-2AE3948AB7BA}">
      <dsp:nvSpPr>
        <dsp:cNvPr id="0" name=""/>
        <dsp:cNvSpPr/>
      </dsp:nvSpPr>
      <dsp:spPr bwMode="auto">
        <a:xfrm>
          <a:off x="2419380" y="1573220"/>
          <a:ext cx="9753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rgbClr val="C00000"/>
          </a:solidFill>
          <a:prstDash val="dash"/>
          <a:miter lim="800000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B2F26D-C74F-4A20-B941-7B8353A7D4B4}">
      <dsp:nvSpPr>
        <dsp:cNvPr id="0" name=""/>
        <dsp:cNvSpPr/>
      </dsp:nvSpPr>
      <dsp:spPr bwMode="auto">
        <a:xfrm>
          <a:off x="2596013" y="1702962"/>
          <a:ext cx="9570720" cy="4447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2000" b="1" kern="1200" dirty="0"/>
            <a:t>иные органы исполнительной власти Алтайского края </a:t>
          </a:r>
          <a:r>
            <a:rPr lang="ru-RU" sz="1800" b="1" kern="1200" spc="-80" dirty="0"/>
            <a:t>(</a:t>
          </a:r>
          <a:r>
            <a:rPr lang="ru-RU" sz="1800" kern="1200" spc="-80" dirty="0"/>
            <a:t>Администрация Губернатора и Правительства Алтайского края; министерства; управления; </a:t>
          </a:r>
          <a:r>
            <a:rPr lang="ru-RU" sz="1800" kern="1200" spc="-80" dirty="0" smtClean="0"/>
            <a:t>инспекции)</a:t>
          </a:r>
          <a:endParaRPr lang="ru-RU" sz="2000" kern="1200" spc="-80" dirty="0"/>
        </a:p>
      </dsp:txBody>
      <dsp:txXfrm>
        <a:off x="2596013" y="1702962"/>
        <a:ext cx="9570720" cy="444767"/>
      </dsp:txXfrm>
    </dsp:sp>
    <dsp:sp modelId="{9DC4E370-FDD7-4195-9D5C-95D79A633DE0}">
      <dsp:nvSpPr>
        <dsp:cNvPr id="0" name=""/>
        <dsp:cNvSpPr/>
      </dsp:nvSpPr>
      <dsp:spPr bwMode="auto">
        <a:xfrm>
          <a:off x="2438399" y="2824968"/>
          <a:ext cx="9753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4780C6-028F-4A33-9A47-F9A869284336}">
      <dsp:nvSpPr>
        <dsp:cNvPr id="0" name=""/>
        <dsp:cNvSpPr/>
      </dsp:nvSpPr>
      <dsp:spPr bwMode="auto">
        <a:xfrm>
          <a:off x="0" y="2595380"/>
          <a:ext cx="121920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25400" cap="flat" cmpd="sng" algn="ctr">
          <a:solidFill>
            <a:srgbClr val="C00000"/>
          </a:solidFill>
          <a:prstDash val="dash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D36C035-49F9-4159-99D1-2BFDCB454D9F}">
      <dsp:nvSpPr>
        <dsp:cNvPr id="0" name=""/>
        <dsp:cNvSpPr/>
      </dsp:nvSpPr>
      <dsp:spPr bwMode="auto">
        <a:xfrm>
          <a:off x="28578" y="2701864"/>
          <a:ext cx="2438400" cy="10525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2000" b="1" kern="1200">
              <a:solidFill>
                <a:srgbClr val="C00000"/>
              </a:solidFill>
            </a:rPr>
            <a:t>СУДЕБНАЯ</a:t>
          </a:r>
        </a:p>
      </dsp:txBody>
      <dsp:txXfrm>
        <a:off x="28578" y="2701864"/>
        <a:ext cx="2438400" cy="1052568"/>
      </dsp:txXfrm>
    </dsp:sp>
    <dsp:sp modelId="{B3BEC34D-5194-4EAB-82C3-99A8F20611F1}">
      <dsp:nvSpPr>
        <dsp:cNvPr id="0" name=""/>
        <dsp:cNvSpPr/>
      </dsp:nvSpPr>
      <dsp:spPr bwMode="auto">
        <a:xfrm>
          <a:off x="2621280" y="2761571"/>
          <a:ext cx="9570720" cy="1292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2000" b="1" kern="1200" dirty="0"/>
            <a:t>мировые судьи Алтайского края</a:t>
          </a:r>
          <a:endParaRPr lang="ru-RU" sz="2000" kern="1200" dirty="0"/>
        </a:p>
      </dsp:txBody>
      <dsp:txXfrm>
        <a:off x="2621280" y="2761571"/>
        <a:ext cx="9570720" cy="1292605"/>
      </dsp:txXfrm>
    </dsp:sp>
    <dsp:sp modelId="{643E98D9-634E-4938-9AF3-18347132F5FF}">
      <dsp:nvSpPr>
        <dsp:cNvPr id="0" name=""/>
        <dsp:cNvSpPr/>
      </dsp:nvSpPr>
      <dsp:spPr bwMode="auto">
        <a:xfrm>
          <a:off x="2438399" y="4204442"/>
          <a:ext cx="9753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968228-1CB9-47DC-ADEB-D17A851D09CE}">
      <dsp:nvSpPr>
        <dsp:cNvPr id="0" name=""/>
        <dsp:cNvSpPr/>
      </dsp:nvSpPr>
      <dsp:spPr bwMode="auto">
        <a:xfrm>
          <a:off x="0" y="3297216"/>
          <a:ext cx="121920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25400" cap="flat" cmpd="sng" algn="ctr">
          <a:solidFill>
            <a:srgbClr val="C00000"/>
          </a:solidFill>
          <a:prstDash val="dash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6545273-7F72-4279-804C-24EDB5FA7277}">
      <dsp:nvSpPr>
        <dsp:cNvPr id="0" name=""/>
        <dsp:cNvSpPr/>
      </dsp:nvSpPr>
      <dsp:spPr bwMode="auto">
        <a:xfrm>
          <a:off x="19019" y="3401868"/>
          <a:ext cx="2438400" cy="14232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2000" b="1" kern="1200">
              <a:solidFill>
                <a:srgbClr val="C00000"/>
              </a:solidFill>
            </a:rPr>
            <a:t>ГОСУДАРСТВЕННЫЕ ОРГАНЫ</a:t>
          </a:r>
          <a:br>
            <a:rPr lang="ru-RU" sz="2000" b="1" kern="1200">
              <a:solidFill>
                <a:srgbClr val="C00000"/>
              </a:solidFill>
            </a:rPr>
          </a:br>
          <a:r>
            <a:rPr lang="ru-RU" sz="2000" b="1" kern="1200">
              <a:solidFill>
                <a:srgbClr val="C00000"/>
              </a:solidFill>
            </a:rPr>
            <a:t>АЛТАЙСКОГО КРАЯ</a:t>
          </a:r>
        </a:p>
      </dsp:txBody>
      <dsp:txXfrm>
        <a:off x="19019" y="3401868"/>
        <a:ext cx="2438400" cy="1423255"/>
      </dsp:txXfrm>
    </dsp:sp>
    <dsp:sp modelId="{000052FA-60CA-46D1-A028-09C009C411ED}">
      <dsp:nvSpPr>
        <dsp:cNvPr id="0" name=""/>
        <dsp:cNvSpPr/>
      </dsp:nvSpPr>
      <dsp:spPr bwMode="auto">
        <a:xfrm>
          <a:off x="2596013" y="3366444"/>
          <a:ext cx="9570720" cy="334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2000" b="1" kern="1200"/>
            <a:t>Избирательная комиссия Алтайского края</a:t>
          </a:r>
          <a:endParaRPr lang="ru-RU" sz="2000" kern="1200"/>
        </a:p>
      </dsp:txBody>
      <dsp:txXfrm>
        <a:off x="2596013" y="3366444"/>
        <a:ext cx="9570720" cy="334618"/>
      </dsp:txXfrm>
    </dsp:sp>
    <dsp:sp modelId="{6E4F1058-26B0-4051-896F-08B130AC70D0}">
      <dsp:nvSpPr>
        <dsp:cNvPr id="0" name=""/>
        <dsp:cNvSpPr/>
      </dsp:nvSpPr>
      <dsp:spPr bwMode="auto">
        <a:xfrm>
          <a:off x="2438399" y="3771266"/>
          <a:ext cx="9753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C00000"/>
          </a:solidFill>
          <a:prstDash val="dash"/>
          <a:miter lim="800000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D090C3-CF98-4507-9A79-3A5BD5E17F2D}">
      <dsp:nvSpPr>
        <dsp:cNvPr id="0" name=""/>
        <dsp:cNvSpPr/>
      </dsp:nvSpPr>
      <dsp:spPr bwMode="auto">
        <a:xfrm>
          <a:off x="2596013" y="3685070"/>
          <a:ext cx="9570720" cy="334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2000" b="1" kern="1200"/>
            <a:t>Счетная палата Алтайского края</a:t>
          </a:r>
          <a:endParaRPr kern="1200"/>
        </a:p>
      </dsp:txBody>
      <dsp:txXfrm>
        <a:off x="2596013" y="3685070"/>
        <a:ext cx="9570720" cy="334618"/>
      </dsp:txXfrm>
    </dsp:sp>
    <dsp:sp modelId="{8D4F4B7D-1C72-4B57-88B9-BA7516786BBF}">
      <dsp:nvSpPr>
        <dsp:cNvPr id="0" name=""/>
        <dsp:cNvSpPr/>
      </dsp:nvSpPr>
      <dsp:spPr bwMode="auto">
        <a:xfrm>
          <a:off x="2438400" y="4074083"/>
          <a:ext cx="9753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rgbClr val="C00000"/>
          </a:solidFill>
          <a:prstDash val="dash"/>
          <a:miter lim="800000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B1BDBB-74D3-47AC-AB50-E4D9F38C588C}">
      <dsp:nvSpPr>
        <dsp:cNvPr id="0" name=""/>
        <dsp:cNvSpPr/>
      </dsp:nvSpPr>
      <dsp:spPr bwMode="auto">
        <a:xfrm>
          <a:off x="2596013" y="4093974"/>
          <a:ext cx="9570720" cy="334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2000" b="1" kern="1200" dirty="0"/>
            <a:t>Уполномоченный по правам человека в Алтайском крае</a:t>
          </a:r>
          <a:endParaRPr kern="1200" dirty="0"/>
        </a:p>
      </dsp:txBody>
      <dsp:txXfrm>
        <a:off x="2596013" y="4093974"/>
        <a:ext cx="9570720" cy="334618"/>
      </dsp:txXfrm>
    </dsp:sp>
    <dsp:sp modelId="{86571B62-9C90-4F25-AA35-F8A49E494062}">
      <dsp:nvSpPr>
        <dsp:cNvPr id="0" name=""/>
        <dsp:cNvSpPr/>
      </dsp:nvSpPr>
      <dsp:spPr bwMode="auto">
        <a:xfrm>
          <a:off x="2438399" y="4552371"/>
          <a:ext cx="9753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rgbClr val="C00000"/>
          </a:solidFill>
          <a:prstDash val="dash"/>
          <a:miter lim="800000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99FDF7-7D3D-4F21-98A7-7252FC555468}">
      <dsp:nvSpPr>
        <dsp:cNvPr id="0" name=""/>
        <dsp:cNvSpPr/>
      </dsp:nvSpPr>
      <dsp:spPr bwMode="auto">
        <a:xfrm>
          <a:off x="2621280" y="4537791"/>
          <a:ext cx="9570720" cy="334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2000" b="1" kern="1200" dirty="0"/>
            <a:t>Уполномоченный по защите прав предпринимателей в Алтайском крае</a:t>
          </a:r>
          <a:endParaRPr kern="1200" dirty="0"/>
        </a:p>
      </dsp:txBody>
      <dsp:txXfrm>
        <a:off x="2621280" y="4537791"/>
        <a:ext cx="9570720" cy="334618"/>
      </dsp:txXfrm>
    </dsp:sp>
    <dsp:sp modelId="{87A17D2F-4851-42B5-924C-F3EF32F0D4D0}">
      <dsp:nvSpPr>
        <dsp:cNvPr id="0" name=""/>
        <dsp:cNvSpPr/>
      </dsp:nvSpPr>
      <dsp:spPr bwMode="auto">
        <a:xfrm>
          <a:off x="2438399" y="5674468"/>
          <a:ext cx="9753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F349A6-EE16-4AD2-8F35-6FC63C36BEE2}">
      <dsp:nvSpPr>
        <dsp:cNvPr id="0" name=""/>
        <dsp:cNvSpPr/>
      </dsp:nvSpPr>
      <dsp:spPr>
        <a:xfrm>
          <a:off x="0" y="391163"/>
          <a:ext cx="5365316" cy="166053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Постоянно действующие комиссии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8106" y="399269"/>
        <a:ext cx="5349104" cy="149841"/>
      </dsp:txXfrm>
    </dsp:sp>
    <dsp:sp modelId="{9300BA3B-0881-4173-B8C6-630A81D86832}">
      <dsp:nvSpPr>
        <dsp:cNvPr id="0" name=""/>
        <dsp:cNvSpPr/>
      </dsp:nvSpPr>
      <dsp:spPr>
        <a:xfrm>
          <a:off x="0" y="748494"/>
          <a:ext cx="5365316" cy="2053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349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400" b="1" kern="1200" dirty="0" smtClean="0">
              <a:solidFill>
                <a:schemeClr val="tx1"/>
              </a:solidFill>
            </a:rPr>
            <a:t>местной промышленности</a:t>
          </a:r>
          <a:endParaRPr lang="ru-RU" sz="2400" b="1" kern="1200" dirty="0">
            <a:solidFill>
              <a:schemeClr val="tx1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400" b="1" kern="1200" dirty="0" smtClean="0">
              <a:solidFill>
                <a:schemeClr val="tx1"/>
              </a:solidFill>
            </a:rPr>
            <a:t>бюджетно- финансовая</a:t>
          </a:r>
          <a:endParaRPr lang="ru-RU" sz="2400" b="1" kern="1200" dirty="0">
            <a:solidFill>
              <a:schemeClr val="tx1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400" b="1" kern="1200" dirty="0" smtClean="0">
              <a:solidFill>
                <a:schemeClr val="tx1"/>
              </a:solidFill>
            </a:rPr>
            <a:t>сельскохозяйственная</a:t>
          </a:r>
          <a:endParaRPr lang="ru-RU" sz="2400" b="1" kern="1200" dirty="0">
            <a:solidFill>
              <a:schemeClr val="tx1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400" b="1" kern="1200" dirty="0" smtClean="0">
              <a:solidFill>
                <a:schemeClr val="tx1"/>
              </a:solidFill>
            </a:rPr>
            <a:t>по здравоохранению</a:t>
          </a:r>
          <a:endParaRPr lang="ru-RU" sz="2400" b="1" kern="1200" dirty="0">
            <a:solidFill>
              <a:schemeClr val="tx1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400" b="1" kern="1200" dirty="0" smtClean="0">
              <a:solidFill>
                <a:schemeClr val="tx1"/>
              </a:solidFill>
            </a:rPr>
            <a:t>по школам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0" y="748494"/>
        <a:ext cx="5365316" cy="20534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9/3/layout/PieProcess">
  <dgm:title val=""/>
  <dgm:desc val=""/>
  <dgm:catLst>
    <dgm:cat type="list" pri="8600"/>
    <dgm:cat type="process" pri="4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</dgm:alg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w" for="ch" forName="ParentComposite" refType="w" fact="0.5"/>
      <dgm:constr type="h" for="ch" forName="ParentComposite" refType="h"/>
      <dgm:constr type="w" for="ch" forName="negSibTrans" refType="h" refFor="ch" refForName="composite" fact="-0.075"/>
      <dgm:constr type="w" for="ch" forName="sibTrans" refType="w" refFor="ch" refForName="composite" fact="0.0425"/>
    </dgm:constrLst>
    <dgm:forEach name="nodesForEach" axis="ch" ptType="node" cnt="7">
      <dgm:layoutNode name="ParentComposite">
        <dgm:alg type="composite">
          <dgm:param type="ar" val="0.2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l" for="ch" forName="Chord" refType="w" fact="0"/>
              <dgm:constr type="t" for="ch" forName="Chord" refType="h" fact="0"/>
              <dgm:constr type="w" for="ch" forName="Chord" refType="w"/>
              <dgm:constr type="h" for="ch" forName="Chord" refType="h" fact="0.25"/>
              <dgm:constr type="l" for="ch" forName="Pie" refType="w" fact="0.1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if>
          <dgm:else name="Name6">
            <dgm:constrLst>
              <dgm:constr type="r" for="ch" forName="Parent" refType="w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r" for="ch" forName="Chord" refType="w"/>
              <dgm:constr type="t" for="ch" forName="Chord" refType="h" fact="0"/>
              <dgm:constr type="w" for="ch" forName="Chord" refType="w"/>
              <dgm:constr type="h" for="ch" forName="Chord" refType="h" fact="0.25"/>
              <dgm:constr type="r" for="ch" forName="Pie" refType="w" fact="0.9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else>
        </dgm:choose>
        <dgm:layoutNode name="Chord" styleLbl="bgShp">
          <dgm:alg type="sp"/>
          <dgm:choose name="Name7">
            <dgm:if name="Name8" func="var" arg="dir" op="equ" val="norm">
              <dgm:shape xmlns:r="http://schemas.openxmlformats.org/officeDocument/2006/relationships" type="chord" r:blip="">
                <dgm:adjLst>
                  <dgm:adj idx="1" val="80"/>
                  <dgm:adj idx="2" val="-80"/>
                </dgm:adjLst>
              </dgm:shape>
            </dgm:if>
            <dgm:else name="Name9">
              <dgm:shape xmlns:r="http://schemas.openxmlformats.org/officeDocument/2006/relationships" rot="180" type="chord" r:blip="">
                <dgm:adjLst>
                  <dgm:adj idx="1" val="80"/>
                  <dgm:adj idx="2" val="-80"/>
                </dgm:adjLst>
              </dgm:shape>
            </dgm:else>
          </dgm:choose>
          <dgm:presOf/>
        </dgm:layoutNode>
        <dgm:layoutNode name="Pie" styleLbl="alignNode1">
          <dgm:alg type="sp"/>
          <dgm:choose name="Name10">
            <dgm:if name="Name11" func="var" arg="dir" op="equ" val="norm">
              <dgm:choose name="Name12">
                <dgm:if name="Name13" axis="precedSib" ptType="node" func="cnt" op="equ" val="0">
                  <dgm:choose name="Name14">
                    <dgm:if name="Name1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1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17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if name="Name18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35"/>
                          <dgm:adj idx="2" val="-90"/>
                        </dgm:adjLst>
                      </dgm:shape>
                    </dgm:if>
                    <dgm:if name="Name19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26"/>
                          <dgm:adj idx="2" val="-90"/>
                        </dgm:adjLst>
                      </dgm:shape>
                    </dgm:if>
                    <dgm:if name="Name20" axis="followSib" ptType="node" func="cnt" op="equ" val="5">
                      <dgm:shape xmlns:r="http://schemas.openxmlformats.org/officeDocument/2006/relationships" type="pie" r:blip="">
                        <dgm:adjLst>
                          <dgm:adj idx="1" val="-120"/>
                          <dgm:adj idx="2" val="-90"/>
                        </dgm:adjLst>
                      </dgm:shape>
                    </dgm:if>
                    <dgm:else name="Name21">
                      <dgm:shape xmlns:r="http://schemas.openxmlformats.org/officeDocument/2006/relationships" type="pie" r:blip="">
                        <dgm:adjLst>
                          <dgm:adj idx="1" val="-115.7143"/>
                          <dgm:adj idx="2" val="-90"/>
                        </dgm:adjLst>
                      </dgm:shape>
                    </dgm:else>
                  </dgm:choose>
                </dgm:if>
                <dgm:if name="Name22" axis="precedSib" ptType="node" func="cnt" op="equ" val="1">
                  <dgm:choose name="Name23">
                    <dgm:if name="Name24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25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if name="Name26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27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62"/>
                          <dgm:adj idx="2" val="-90"/>
                        </dgm:adjLst>
                      </dgm:shape>
                    </dgm:if>
                    <dgm:if name="Name28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else name="Name29">
                      <dgm:shape xmlns:r="http://schemas.openxmlformats.org/officeDocument/2006/relationships" type="pie" r:blip="">
                        <dgm:adjLst>
                          <dgm:adj idx="1" val="-141.4286"/>
                          <dgm:adj idx="2" val="-90"/>
                        </dgm:adjLst>
                      </dgm:shape>
                    </dgm:else>
                  </dgm:choose>
                </dgm:if>
                <dgm:if name="Name30" axis="precedSib" ptType="node" func="cnt" op="equ" val="2">
                  <dgm:choose name="Name31">
                    <dgm:if name="Name32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33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35"/>
                          <dgm:adj idx="2" val="-90"/>
                        </dgm:adjLst>
                      </dgm:shape>
                    </dgm:if>
                    <dgm:if name="Name34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62"/>
                          <dgm:adj idx="2" val="-90"/>
                        </dgm:adjLst>
                      </dgm:shape>
                    </dgm:if>
                    <dgm:if name="Name35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else name="Name36">
                      <dgm:shape xmlns:r="http://schemas.openxmlformats.org/officeDocument/2006/relationships" type="pie" r:blip="">
                        <dgm:adjLst>
                          <dgm:adj idx="1" val="-167.1429"/>
                          <dgm:adj idx="2" val="-90"/>
                        </dgm:adjLst>
                      </dgm:shape>
                    </dgm:else>
                  </dgm:choose>
                </dgm:if>
                <dgm:if name="Name37" axis="precedSib" ptType="node" func="cnt" op="equ" val="3">
                  <dgm:choose name="Name38">
                    <dgm:if name="Name39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0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6"/>
                          <dgm:adj idx="2" val="-90"/>
                        </dgm:adjLst>
                      </dgm:shape>
                    </dgm:if>
                    <dgm:if name="Name41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else name="Name42">
                      <dgm:shape xmlns:r="http://schemas.openxmlformats.org/officeDocument/2006/relationships" type="pie" r:blip="">
                        <dgm:adjLst>
                          <dgm:adj idx="1" val="167.1429"/>
                          <dgm:adj idx="2" val="-90"/>
                        </dgm:adjLst>
                      </dgm:shape>
                    </dgm:else>
                  </dgm:choose>
                </dgm:if>
                <dgm:if name="Name43" axis="precedSib" ptType="node" func="cnt" op="equ" val="4">
                  <dgm:choose name="Name44">
                    <dgm:if name="Name4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0"/>
                          <dgm:adj idx="2" val="-90"/>
                        </dgm:adjLst>
                      </dgm:shape>
                    </dgm:if>
                    <dgm:else name="Name47">
                      <dgm:shape xmlns:r="http://schemas.openxmlformats.org/officeDocument/2006/relationships" type="pie" r:blip="">
                        <dgm:adjLst>
                          <dgm:adj idx="1" val="141.4286"/>
                          <dgm:adj idx="2" val="-90"/>
                        </dgm:adjLst>
                      </dgm:shape>
                    </dgm:else>
                  </dgm:choose>
                </dgm:if>
                <dgm:if name="Name48" axis="precedSib" ptType="node" func="cnt" op="equ" val="5">
                  <dgm:choose name="Name49">
                    <dgm:if name="Name50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51">
                      <dgm:shape xmlns:r="http://schemas.openxmlformats.org/officeDocument/2006/relationships" type="pie" r:blip="">
                        <dgm:adjLst>
                          <dgm:adj idx="1" val="115.7143"/>
                          <dgm:adj idx="2" val="-90"/>
                        </dgm:adjLst>
                      </dgm:shape>
                    </dgm:else>
                  </dgm:choose>
                </dgm:if>
                <dgm:else name="Name52">
                  <dgm:shape xmlns:r="http://schemas.openxmlformats.org/officeDocument/2006/relationships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if>
            <dgm:else name="Name53">
              <dgm:choose name="Name54">
                <dgm:if name="Name55" axis="precedSib" ptType="node" func="cnt" op="equ" val="0">
                  <dgm:choose name="Name56">
                    <dgm:if name="Name5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5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59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if name="Name60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35"/>
                        </dgm:adjLst>
                      </dgm:shape>
                    </dgm:if>
                    <dgm:if name="Name61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6"/>
                        </dgm:adjLst>
                      </dgm:shape>
                    </dgm:if>
                    <dgm:if name="Name62" axis="followSib" ptType="node" func="cnt" op="equ" val="5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0"/>
                        </dgm:adjLst>
                      </dgm:shape>
                    </dgm:if>
                    <dgm:else name="Name6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15.7143"/>
                        </dgm:adjLst>
                      </dgm:shape>
                    </dgm:else>
                  </dgm:choose>
                </dgm:if>
                <dgm:if name="Name64" axis="precedSib" ptType="node" func="cnt" op="equ" val="1">
                  <dgm:choose name="Name65">
                    <dgm:if name="Name66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67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if name="Name68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69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2"/>
                        </dgm:adjLst>
                      </dgm:shape>
                    </dgm:if>
                    <dgm:if name="Name70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else name="Name7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41.4286"/>
                        </dgm:adjLst>
                      </dgm:shape>
                    </dgm:else>
                  </dgm:choose>
                </dgm:if>
                <dgm:if name="Name72" axis="precedSib" ptType="node" func="cnt" op="equ" val="2">
                  <dgm:choose name="Name73">
                    <dgm:if name="Name74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75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35"/>
                        </dgm:adjLst>
                      </dgm:shape>
                    </dgm:if>
                    <dgm:if name="Name76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2"/>
                        </dgm:adjLst>
                      </dgm:shape>
                    </dgm:if>
                    <dgm:if name="Name77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else name="Name78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7.1429"/>
                        </dgm:adjLst>
                      </dgm:shape>
                    </dgm:else>
                  </dgm:choose>
                </dgm:if>
                <dgm:if name="Name79" axis="precedSib" ptType="node" func="cnt" op="equ" val="3">
                  <dgm:choose name="Name80">
                    <dgm:if name="Name81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2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6"/>
                        </dgm:adjLst>
                      </dgm:shape>
                    </dgm:if>
                    <dgm:if name="Name83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else name="Name8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7.1429"/>
                        </dgm:adjLst>
                      </dgm:shape>
                    </dgm:else>
                  </dgm:choose>
                </dgm:if>
                <dgm:if name="Name85" axis="precedSib" ptType="node" func="cnt" op="equ" val="4">
                  <dgm:choose name="Name86">
                    <dgm:if name="Name8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0"/>
                        </dgm:adjLst>
                      </dgm:shape>
                    </dgm:if>
                    <dgm:else name="Name89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41.4286"/>
                        </dgm:adjLst>
                      </dgm:shape>
                    </dgm:else>
                  </dgm:choose>
                </dgm:if>
                <dgm:if name="Name90" axis="precedSib" ptType="node" func="cnt" op="equ" val="5">
                  <dgm:choose name="Name91">
                    <dgm:if name="Name92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9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15.7143"/>
                        </dgm:adjLst>
                      </dgm:shape>
                    </dgm:else>
                  </dgm:choose>
                </dgm:if>
                <dgm:else name="Name94">
                  <dgm:shape xmlns:r="http://schemas.openxmlformats.org/officeDocument/2006/relationships" rot="180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else>
          </dgm:choose>
          <dgm:presOf/>
        </dgm:layoutNode>
        <dgm:layoutNode name="Parent" styleLbl="revTx">
          <dgm:varLst>
            <dgm:chMax val="1"/>
            <dgm:chPref val="1"/>
            <dgm:bulletEnabled val="1"/>
          </dgm:varLst>
          <dgm:choose name="Name95">
            <dgm:if name="Name96" func="var" arg="dir" op="equ" val="norm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autoTxRot" val="grav"/>
              </dgm:alg>
            </dgm:if>
            <dgm:else name="Name97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autoTxRot" val="grav"/>
              </dgm:alg>
            </dgm:else>
          </dgm:choose>
          <dgm:choose name="Name98">
            <dgm:if name="Name99" func="var" arg="dir" op="equ" val="norm">
              <dgm:shape xmlns:r="http://schemas.openxmlformats.org/officeDocument/2006/relationships" rot="-90" type="rect" r:blip="">
                <dgm:adjLst/>
              </dgm:shape>
            </dgm:if>
            <dgm:else name="Name100">
              <dgm:shape xmlns:r="http://schemas.openxmlformats.org/officeDocument/2006/relationships" rot="90" type="rect" r:blip="">
                <dgm:adjLst/>
              </dgm:shape>
            </dgm:else>
          </dgm:choose>
          <dgm:presOf axis="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</dgm:layoutNode>
      <dgm:choose name="Name101">
        <dgm:if name="Name102" axis="ch" ptType="node" func="cnt" op="gte" val="1">
          <dgm:forEach name="negSibTransForEach" axis="ch" ptType="sibTrans" hideLastTrans="0" cnt="1">
            <dgm:layoutNode name="neg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  <dgm:layoutNode name="composite">
            <dgm:alg type="composite">
              <dgm:param type="ar" val="0.5"/>
            </dgm:alg>
            <dgm:shape xmlns:r="http://schemas.openxmlformats.org/officeDocument/2006/relationships" r:blip="">
              <dgm:adjLst/>
            </dgm:shape>
            <dgm:choose name="Name103">
              <dgm:if name="Name104" func="var" arg="dir" op="equ" val="norm">
                <dgm:constrLst>
                  <dgm:constr type="l" for="ch" forName="Child" refType="w" fact="0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if>
              <dgm:else name="Name105">
                <dgm:constrLst>
                  <dgm:constr type="r" for="ch" forName="Child" refType="w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else>
            </dgm:choose>
            <dgm:ruleLst/>
            <dgm:layoutNode name="Child" styleLbl="revTx">
              <dgm:varLst>
                <dgm:chMax val="0"/>
                <dgm:chPref val="0"/>
                <dgm:bulletEnabled val="1"/>
              </dgm:varLst>
              <dgm:choose name="Name106">
                <dgm:if name="Name107" func="var" arg="dir" op="equ" val="norm">
                  <dgm:alg type="tx">
                    <dgm:param type="parTxLTRAlign" val="l"/>
                    <dgm:param type="parTxRTLAlign" val="r"/>
                    <dgm:param type="txAnchorVert" val="t"/>
                  </dgm:alg>
                </dgm:if>
                <dgm:else name="Name108">
                  <dgm:alg type="tx">
                    <dgm:param type="parTxLTRAlign" val="r"/>
                    <dgm:param type="parTxRTLAlign" val="l"/>
                    <dgm:param type="txAnchorVert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"/>
                <dgm:constr type="rMarg" refType="primFontSz" fact="0"/>
                <dgm:constr type="tMarg" refType="primFontSz" fact="0"/>
                <dgm:constr type="bMarg" refType="primFontSz" fact="0"/>
              </dgm:constrLst>
              <dgm:ruleLst>
                <dgm:rule type="primFontSz" val="5" fact="NaN" max="NaN"/>
              </dgm:ruleLst>
            </dgm:layoutNode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</dgm:if>
        <dgm:else name="Name109"/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alfCircleOrganizationChart#1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8/layout/IncreasingCircleProcess">
  <dgm:title val=""/>
  <dgm:desc val=""/>
  <dgm:catLst>
    <dgm:cat type="list" pri="8300"/>
    <dgm:cat type="process" pri="43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  <dgm:param type="horzAlign" val="ctr"/>
          <dgm:param type="vertAlign" val="t"/>
        </dgm:alg>
      </dgm:if>
      <dgm:else name="Name3">
        <dgm:alg type="lin">
          <dgm:param type="linDir" val="fromR"/>
          <dgm:param type="horzAlign" val="ctr"/>
          <dgm:param type="vertAlign" val="t"/>
        </dgm:alg>
      </dgm:else>
    </dgm:choose>
    <dgm:shape xmlns:r="http://schemas.openxmlformats.org/officeDocument/2006/relationships" r:blip="">
      <dgm:adjLst/>
    </dgm:shape>
    <dgm:constrLst>
      <dgm:constr type="primFontSz" for="des" forName="Child" val="65"/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h" refFor="ch" refForName="composite" op="equ" fact="0.04"/>
    </dgm:constrLst>
    <dgm:forEach name="nodesForEach" axis="ch" ptType="node" cnt="7">
      <dgm:layoutNode name="composite">
        <dgm:alg type="composite">
          <dgm:param type="ar" val="0.8"/>
        </dgm:alg>
        <dgm:choose name="Name4">
          <dgm:if name="Name5" func="var" arg="dir" op="equ" val="norm">
            <dgm:constrLst>
              <dgm:constr type="l" for="ch" forName="Child" refType="w" fact="0.29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l" for="ch" forName="Parent" refType="w" fact="0.29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l" for="ch" forName="BackAccent" refType="w" fact="0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l" for="ch" forName="Accent" refType="w" fact="0.024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if>
          <dgm:else name="Name6">
            <dgm:constrLst>
              <dgm:constr type="r" for="ch" forName="Child" refType="w" fact="0.71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r" for="ch" forName="Parent" refType="w" fact="0.71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r" for="ch" forName="BackAccent" refType="w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r" for="ch" forName="Accent" refType="w" fact="0.976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else>
        </dgm:choose>
        <dgm:layoutNode name="BackAccent" styleLbl="bgShp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Accent" styleLbl="alignNode1">
          <dgm:alg type="sp"/>
          <dgm:choose name="Name7">
            <dgm:if name="Name8" axis="precedSib" ptType="node" func="cnt" op="equ" val="0">
              <dgm:choose name="Name9">
                <dgm:if name="Name1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11" axis="followSib" ptType="node" func="cnt" op="equ" val="1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12" axis="followSib" ptType="node" func="cnt" op="equ" val="2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if name="Name13" axis="followSib" ptType="node" func="cnt" op="equ" val="3">
                  <dgm:shape xmlns:r="http://schemas.openxmlformats.org/officeDocument/2006/relationships" type="chord" r:blip="">
                    <dgm:adjLst>
                      <dgm:adj idx="1" val="30"/>
                      <dgm:adj idx="2" val="150"/>
                    </dgm:adjLst>
                  </dgm:shape>
                </dgm:if>
                <dgm:if name="Name14" axis="followSib" ptType="node" func="cnt" op="equ" val="4">
                  <dgm:shape xmlns:r="http://schemas.openxmlformats.org/officeDocument/2006/relationships" type="chord" r:blip="">
                    <dgm:adjLst>
                      <dgm:adj idx="1" val="38.8699"/>
                      <dgm:adj idx="2" val="143.1301"/>
                    </dgm:adjLst>
                  </dgm:shape>
                </dgm:if>
                <dgm:if name="Name15" axis="followSib" ptType="node" func="cnt" op="equ" val="5">
                  <dgm:shape xmlns:r="http://schemas.openxmlformats.org/officeDocument/2006/relationships" type="chord" r:blip="">
                    <dgm:adjLst>
                      <dgm:adj idx="1" val="41.8103"/>
                      <dgm:adj idx="2" val="138.1897"/>
                    </dgm:adjLst>
                  </dgm:shape>
                </dgm:if>
                <dgm:else name="Name16">
                  <dgm:shape xmlns:r="http://schemas.openxmlformats.org/officeDocument/2006/relationships" type="chord" r:blip="">
                    <dgm:adjLst>
                      <dgm:adj idx="1" val="45.5847"/>
                      <dgm:adj idx="2" val="134.4153"/>
                    </dgm:adjLst>
                  </dgm:shape>
                </dgm:else>
              </dgm:choose>
            </dgm:if>
            <dgm:if name="Name17" axis="precedSib" ptType="node" func="cnt" op="equ" val="1">
              <dgm:choose name="Name18">
                <dgm:if name="Name19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0" axis="followSib" ptType="node" func="cnt" op="equ" val="1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if name="Name21" axis="followSib" ptType="node" func="cnt" op="equ" val="2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22" axis="followSib" ptType="node" func="cnt" op="equ" val="3">
                  <dgm:shape xmlns:r="http://schemas.openxmlformats.org/officeDocument/2006/relationships" type="chord" r:blip="">
                    <dgm:adjLst>
                      <dgm:adj idx="1" val="11.537"/>
                      <dgm:adj idx="2" val="168.463"/>
                    </dgm:adjLst>
                  </dgm:shape>
                </dgm:if>
                <dgm:if name="Name23" axis="followSib" ptType="node" func="cnt" op="equ" val="4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else name="Name24">
                  <dgm:shape xmlns:r="http://schemas.openxmlformats.org/officeDocument/2006/relationships" type="chord" r:blip="">
                    <dgm:adjLst>
                      <dgm:adj idx="1" val="25.3769"/>
                      <dgm:adj idx="2" val="154.6231"/>
                    </dgm:adjLst>
                  </dgm:shape>
                </dgm:else>
              </dgm:choose>
            </dgm:if>
            <dgm:if name="Name25" axis="precedSib" ptType="node" func="cnt" op="equ" val="2">
              <dgm:choose name="Name26">
                <dgm:if name="Name27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8" axis="followSib" ptType="node" func="cnt" op="equ" val="1">
                  <dgm:shape xmlns:r="http://schemas.openxmlformats.org/officeDocument/2006/relationships" type="chord" r:blip="">
                    <dgm:adjLst>
                      <dgm:adj idx="1" val="-30"/>
                      <dgm:adj idx="2" val="-150"/>
                    </dgm:adjLst>
                  </dgm:shape>
                </dgm:if>
                <dgm:if name="Name29" axis="followSib" ptType="node" func="cnt" op="equ" val="2">
                  <dgm:shape xmlns:r="http://schemas.openxmlformats.org/officeDocument/2006/relationships" type="chord" r:blip="">
                    <dgm:adjLst>
                      <dgm:adj idx="1" val="-11.537"/>
                      <dgm:adj idx="2" val="-168.463"/>
                    </dgm:adjLst>
                  </dgm:shape>
                </dgm:if>
                <dgm:if name="Name30" axis="followSib" ptType="node" func="cnt" op="equ" val="3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else name="Name31">
                  <dgm:shape xmlns:r="http://schemas.openxmlformats.org/officeDocument/2006/relationships" type="chord" r:blip="">
                    <dgm:adjLst>
                      <dgm:adj idx="1" val="8.2133"/>
                      <dgm:adj idx="2" val="171.7867"/>
                    </dgm:adjLst>
                  </dgm:shape>
                </dgm:else>
              </dgm:choose>
            </dgm:if>
            <dgm:if name="Name32" axis="precedSib" ptType="node" func="cnt" op="equ" val="3">
              <dgm:choose name="Name33">
                <dgm:if name="Name34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35" axis="followSib" ptType="node" func="cnt" op="equ" val="1">
                  <dgm:shape xmlns:r="http://schemas.openxmlformats.org/officeDocument/2006/relationships" type="chord" r:blip="">
                    <dgm:adjLst>
                      <dgm:adj idx="1" val="-38.8699"/>
                      <dgm:adj idx="2" val="-143.1301"/>
                    </dgm:adjLst>
                  </dgm:shape>
                </dgm:if>
                <dgm:if name="Name36" axis="followSib" ptType="node" func="cnt" op="equ" val="2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else name="Name37">
                  <dgm:shape xmlns:r="http://schemas.openxmlformats.org/officeDocument/2006/relationships" type="chord" r:blip="">
                    <dgm:adjLst>
                      <dgm:adj idx="1" val="-8.2133"/>
                      <dgm:adj idx="2" val="-171.7867"/>
                    </dgm:adjLst>
                  </dgm:shape>
                </dgm:else>
              </dgm:choose>
            </dgm:if>
            <dgm:if name="Name38" axis="precedSib" ptType="node" func="cnt" op="equ" val="4">
              <dgm:choose name="Name39">
                <dgm:if name="Name4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41" axis="followSib" ptType="node" func="cnt" op="equ" val="1">
                  <dgm:shape xmlns:r="http://schemas.openxmlformats.org/officeDocument/2006/relationships" type="chord" r:blip="">
                    <dgm:adjLst>
                      <dgm:adj idx="1" val="-41.8103"/>
                      <dgm:adj idx="2" val="-138.1897"/>
                    </dgm:adjLst>
                  </dgm:shape>
                </dgm:if>
                <dgm:else name="Name42">
                  <dgm:shape xmlns:r="http://schemas.openxmlformats.org/officeDocument/2006/relationships" type="chord" r:blip="">
                    <dgm:adjLst>
                      <dgm:adj idx="1" val="-25.3769"/>
                      <dgm:adj idx="2" val="-154.6231"/>
                    </dgm:adjLst>
                  </dgm:shape>
                </dgm:else>
              </dgm:choose>
            </dgm:if>
            <dgm:if name="Name43" axis="precedSib" ptType="node" func="cnt" op="equ" val="5">
              <dgm:choose name="Name44">
                <dgm:if name="Name45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else name="Name46">
                  <dgm:shape xmlns:r="http://schemas.openxmlformats.org/officeDocument/2006/relationships" type="chord" r:blip="">
                    <dgm:adjLst>
                      <dgm:adj idx="1" val="-45.5847"/>
                      <dgm:adj idx="2" val="-134.4153"/>
                    </dgm:adjLst>
                  </dgm:shape>
                </dgm:else>
              </dgm:choose>
            </dgm:if>
            <dgm:else name="Name47">
              <dgm:shape xmlns:r="http://schemas.openxmlformats.org/officeDocument/2006/relationships" type="chord" r:blip="">
                <dgm:adjLst>
                  <dgm:adj idx="1" val="-90"/>
                  <dgm:adj idx="2" val="-90"/>
                </dgm:adjLst>
              </dgm:shape>
            </dgm:else>
          </dgm:choose>
          <dgm:presOf/>
        </dgm:layoutNode>
        <dgm:layoutNode name="Child" styleLbl="revTx">
          <dgm:varLst>
            <dgm:chMax val="0"/>
            <dgm:chPref val="0"/>
            <dgm:bulletEnabled val="1"/>
          </dgm:varLst>
          <dgm:choose name="Name48">
            <dgm:if name="Name49" func="var" arg="dir" op="equ" val="norm">
              <dgm:alg type="tx">
                <dgm:param type="parTxLTRAlign" val="l"/>
                <dgm:param type="parTxRTLAlign" val="l"/>
                <dgm:param type="txAnchorVert" val="t"/>
              </dgm:alg>
            </dgm:if>
            <dgm:else name="Name50">
              <dgm:alg type="tx">
                <dgm:param type="parTxLTRAlign" val="r"/>
                <dgm:param type="parTxRTLAlign" val="r"/>
                <dgm:param type="txAnchorVert" val="t"/>
              </dgm:alg>
            </dgm:else>
          </dgm:choose>
          <dgm:choose name="Name51">
            <dgm:if name="Name52" axis="ch" ptType="node" func="cnt" op="gte" val="1">
              <dgm:shape xmlns:r="http://schemas.openxmlformats.org/officeDocument/2006/relationships" type="rect" r:blip="">
                <dgm:adjLst/>
              </dgm:shape>
            </dgm:if>
            <dgm:else name="Name53">
              <dgm:shape xmlns:r="http://schemas.openxmlformats.org/officeDocument/2006/relationships" type="rect" r:blip="" hideGeom="1">
                <dgm:adjLst/>
              </dgm:shape>
            </dgm:else>
          </dgm:choose>
          <dgm:choose name="Name54">
            <dgm:if name="Name55" axis="ch" ptType="node" func="cnt" op="gte" val="1">
              <dgm:presOf axis="des" ptType="node"/>
            </dgm:if>
            <dgm:else name="Name56">
              <dgm:presOf/>
            </dgm:else>
          </dgm:choose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Parent" styleLbl="revTx">
          <dgm:varLst>
            <dgm:chMax val="1"/>
            <dgm:chPref val="1"/>
            <dgm:bulletEnabled val="1"/>
          </dgm:varLst>
          <dgm:choose name="Name57">
            <dgm:if name="Name58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txAnchorVertCh" val="b"/>
              </dgm:alg>
            </dgm:if>
            <dgm:else name="Name59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txAnchorVertCh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41458"/>
          </a:xfrm>
          <a:prstGeom prst="rect">
            <a:avLst/>
          </a:prstGeom>
        </p:spPr>
        <p:txBody>
          <a:bodyPr vert="horz" lIns="80010" tIns="40005" rIns="80010" bIns="40005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91938" y="0"/>
            <a:ext cx="4278154" cy="341458"/>
          </a:xfrm>
          <a:prstGeom prst="rect">
            <a:avLst/>
          </a:prstGeom>
        </p:spPr>
        <p:txBody>
          <a:bodyPr vert="horz" lIns="80010" tIns="40005" rIns="80010" bIns="40005" rtlCol="0"/>
          <a:lstStyle>
            <a:lvl1pPr algn="r">
              <a:defRPr sz="1100"/>
            </a:lvl1pPr>
          </a:lstStyle>
          <a:p>
            <a:fld id="{5FA7B12E-19FB-46EE-98E1-9F8B4DB558A7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98775" y="849313"/>
            <a:ext cx="4075113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0010" tIns="40005" rIns="80010" bIns="4000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87267" y="3271382"/>
            <a:ext cx="7898130" cy="2676584"/>
          </a:xfrm>
          <a:prstGeom prst="rect">
            <a:avLst/>
          </a:prstGeom>
        </p:spPr>
        <p:txBody>
          <a:bodyPr vert="horz" lIns="80010" tIns="40005" rIns="80010" bIns="40005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219"/>
            <a:ext cx="4278154" cy="341457"/>
          </a:xfrm>
          <a:prstGeom prst="rect">
            <a:avLst/>
          </a:prstGeom>
        </p:spPr>
        <p:txBody>
          <a:bodyPr vert="horz" lIns="80010" tIns="40005" rIns="80010" bIns="40005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91938" y="6456219"/>
            <a:ext cx="4278154" cy="341457"/>
          </a:xfrm>
          <a:prstGeom prst="rect">
            <a:avLst/>
          </a:prstGeom>
        </p:spPr>
        <p:txBody>
          <a:bodyPr vert="horz" lIns="80010" tIns="40005" rIns="80010" bIns="40005" rtlCol="0" anchor="b"/>
          <a:lstStyle>
            <a:lvl1pPr algn="r">
              <a:defRPr sz="1100"/>
            </a:lvl1pPr>
          </a:lstStyle>
          <a:p>
            <a:fld id="{A7999E12-2FEF-4D61-90E5-CD5332540A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468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4F2F6-5D45-46FB-8864-3ADAC823ED94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720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198438" y="1222375"/>
            <a:ext cx="5872163" cy="3303588"/>
          </a:xfrm>
          <a:prstGeom prst="rect">
            <a:avLst/>
          </a:prstGeo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547588" y="4709969"/>
            <a:ext cx="4379422" cy="385262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101304" y="9295912"/>
            <a:ext cx="2372029" cy="489911"/>
          </a:xfrm>
          <a:prstGeom prst="rect">
            <a:avLst/>
          </a:prstGeom>
        </p:spPr>
        <p:txBody>
          <a:bodyPr/>
          <a:lstStyle/>
          <a:p>
            <a:fld id="{6A4C49D4-9831-48B5-946F-CFDD87549C5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78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BEDE3DE-1862-428B-A02E-543429408658}" type="datetime1">
              <a:rPr lang="ru-RU" smtClean="0"/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E64A363-FFED-4B2B-BD3B-D09429817E5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56BD738-524F-4844-96B9-0C8D254DCF15}" type="datetime1">
              <a:rPr lang="ru-RU" smtClean="0"/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E64A363-FFED-4B2B-BD3B-D09429817E5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1472590-1E84-401C-8A62-DD2F3615D1B8}" type="datetime1">
              <a:rPr lang="ru-RU" smtClean="0"/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E64A363-FFED-4B2B-BD3B-D09429817E5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D938F0F-FFB0-448C-9144-0048A0766712}" type="datetime1">
              <a:rPr lang="ru-RU" smtClean="0"/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E64A363-FFED-4B2B-BD3B-D09429817E5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BCA766D-ECAE-462F-BBD6-8CB7B244A6F1}" type="datetime1">
              <a:rPr lang="ru-RU" smtClean="0"/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E64A363-FFED-4B2B-BD3B-D09429817E5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56AD612-DB24-457E-84FF-AD0A311F7585}" type="datetime1">
              <a:rPr lang="ru-RU" smtClean="0"/>
              <a:t>13.02.2024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E64A363-FFED-4B2B-BD3B-D09429817E5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BA3E848-6BD1-42D3-9FEF-19D03FB27419}" type="datetime1">
              <a:rPr lang="ru-RU" smtClean="0"/>
              <a:t>13.02.2024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E64A363-FFED-4B2B-BD3B-D09429817E5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157E0E-D662-401B-83B0-2F7A06ED48C2}" type="datetime1">
              <a:rPr lang="ru-RU" smtClean="0"/>
              <a:t>13.02.2024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E64A363-FFED-4B2B-BD3B-D09429817E5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809A556-0568-471D-90B6-5BA6107CD697}" type="datetime1">
              <a:rPr lang="ru-RU" smtClean="0"/>
              <a:t>13.02.2024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E64A363-FFED-4B2B-BD3B-D09429817E5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E358593-CA72-4DF5-A162-336803266F78}" type="datetime1">
              <a:rPr lang="ru-RU" smtClean="0"/>
              <a:t>13.02.2024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E64A363-FFED-4B2B-BD3B-D09429817E5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D43350F-21D4-4F9C-96FE-2BD277DF8A6D}" type="datetime1">
              <a:rPr lang="ru-RU" smtClean="0"/>
              <a:t>13.02.2024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E64A363-FFED-4B2B-BD3B-D09429817E5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FFC63F9-2B15-4944-A549-364E48B12716}" type="datetime1">
              <a:rPr lang="ru-RU" smtClean="0"/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E64A363-FFED-4B2B-BD3B-D09429817E57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10" Type="http://schemas.microsoft.com/office/2007/relationships/hdphoto" Target="../media/hdphoto5.wdp"/><Relationship Id="rId4" Type="http://schemas.microsoft.com/office/2007/relationships/hdphoto" Target="../media/hdphoto3.wdp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f"/><Relationship Id="rId13" Type="http://schemas.openxmlformats.org/officeDocument/2006/relationships/diagramColors" Target="../diagrams/colors12.xml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openxmlformats.org/officeDocument/2006/relationships/diagramQuickStyle" Target="../diagrams/quickStyle12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11" Type="http://schemas.openxmlformats.org/officeDocument/2006/relationships/diagramLayout" Target="../diagrams/layout12.xml"/><Relationship Id="rId5" Type="http://schemas.openxmlformats.org/officeDocument/2006/relationships/diagramQuickStyle" Target="../diagrams/quickStyle11.xml"/><Relationship Id="rId10" Type="http://schemas.openxmlformats.org/officeDocument/2006/relationships/diagramData" Target="../diagrams/data12.xml"/><Relationship Id="rId4" Type="http://schemas.openxmlformats.org/officeDocument/2006/relationships/diagramLayout" Target="../diagrams/layout11.xml"/><Relationship Id="rId9" Type="http://schemas.openxmlformats.org/officeDocument/2006/relationships/image" Target="../media/image29.png"/><Relationship Id="rId14" Type="http://schemas.microsoft.com/office/2007/relationships/diagramDrawing" Target="../diagrams/drawing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Layout" Target="../diagrams/layout13.xml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3.xml"/><Relationship Id="rId11" Type="http://schemas.openxmlformats.org/officeDocument/2006/relationships/image" Target="../media/image38.png"/><Relationship Id="rId5" Type="http://schemas.openxmlformats.org/officeDocument/2006/relationships/diagramColors" Target="../diagrams/colors13.xml"/><Relationship Id="rId10" Type="http://schemas.openxmlformats.org/officeDocument/2006/relationships/image" Target="../media/image37.png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iff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10" Type="http://schemas.openxmlformats.org/officeDocument/2006/relationships/image" Target="../media/image43.jpg"/><Relationship Id="rId4" Type="http://schemas.openxmlformats.org/officeDocument/2006/relationships/diagramLayout" Target="../diagrams/layout14.xml"/><Relationship Id="rId9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diagramLayout" Target="../diagrams/layout15.xml"/><Relationship Id="rId7" Type="http://schemas.openxmlformats.org/officeDocument/2006/relationships/image" Target="../media/image44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10" Type="http://schemas.openxmlformats.org/officeDocument/2006/relationships/image" Target="../media/image8.png"/><Relationship Id="rId4" Type="http://schemas.openxmlformats.org/officeDocument/2006/relationships/diagramQuickStyle" Target="../diagrams/quickStyle15.xml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6.xml"/><Relationship Id="rId3" Type="http://schemas.openxmlformats.org/officeDocument/2006/relationships/chart" Target="../charts/chart8.xml"/><Relationship Id="rId7" Type="http://schemas.openxmlformats.org/officeDocument/2006/relationships/diagramLayout" Target="../diagrams/layout16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6.xml"/><Relationship Id="rId5" Type="http://schemas.openxmlformats.org/officeDocument/2006/relationships/image" Target="../media/image47.png"/><Relationship Id="rId10" Type="http://schemas.microsoft.com/office/2007/relationships/diagramDrawing" Target="../diagrams/drawing16.xml"/><Relationship Id="rId4" Type="http://schemas.openxmlformats.org/officeDocument/2006/relationships/image" Target="../media/image46.png"/><Relationship Id="rId9" Type="http://schemas.openxmlformats.org/officeDocument/2006/relationships/diagramColors" Target="../diagrams/colors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microsoft.com/office/2007/relationships/hdphoto" Target="../media/hdphoto1.wdp"/><Relationship Id="rId4" Type="http://schemas.openxmlformats.org/officeDocument/2006/relationships/diagramLayout" Target="../diagrams/layout1.xml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57.jpeg"/><Relationship Id="rId7" Type="http://schemas.openxmlformats.org/officeDocument/2006/relationships/chart" Target="../charts/chart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8.xml"/><Relationship Id="rId3" Type="http://schemas.openxmlformats.org/officeDocument/2006/relationships/diagramLayout" Target="../diagrams/layout17.xml"/><Relationship Id="rId7" Type="http://schemas.openxmlformats.org/officeDocument/2006/relationships/diagramData" Target="../diagrams/data18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7.xml"/><Relationship Id="rId11" Type="http://schemas.microsoft.com/office/2007/relationships/diagramDrawing" Target="../diagrams/drawing18.xml"/><Relationship Id="rId5" Type="http://schemas.openxmlformats.org/officeDocument/2006/relationships/diagramColors" Target="../diagrams/colors17.xml"/><Relationship Id="rId10" Type="http://schemas.openxmlformats.org/officeDocument/2006/relationships/diagramColors" Target="../diagrams/colors18.xml"/><Relationship Id="rId4" Type="http://schemas.openxmlformats.org/officeDocument/2006/relationships/diagramQuickStyle" Target="../diagrams/quickStyle17.xml"/><Relationship Id="rId9" Type="http://schemas.openxmlformats.org/officeDocument/2006/relationships/diagramQuickStyle" Target="../diagrams/quickStyl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7" Type="http://schemas.openxmlformats.org/officeDocument/2006/relationships/image" Target="../media/image66.pn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7" Type="http://schemas.openxmlformats.org/officeDocument/2006/relationships/image" Target="../media/image67.pn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7" Type="http://schemas.openxmlformats.org/officeDocument/2006/relationships/image" Target="../media/image68.pn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diagramLayout" Target="../diagrams/layout23.xml"/><Relationship Id="rId7" Type="http://schemas.openxmlformats.org/officeDocument/2006/relationships/image" Target="../media/image69.png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diagramLayout" Target="../diagrams/layout24.xml"/><Relationship Id="rId7" Type="http://schemas.openxmlformats.org/officeDocument/2006/relationships/image" Target="../media/image71.png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10" Type="http://schemas.openxmlformats.org/officeDocument/2006/relationships/image" Target="../media/image74.png"/><Relationship Id="rId4" Type="http://schemas.openxmlformats.org/officeDocument/2006/relationships/diagramQuickStyle" Target="../diagrams/quickStyle24.xml"/><Relationship Id="rId9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cikrf.ru/digital-services/naydi-svoy-izbiratelnyy-uchastok/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diagramLayout" Target="../diagrams/layout25.xml"/><Relationship Id="rId7" Type="http://schemas.openxmlformats.org/officeDocument/2006/relationships/image" Target="../media/image79.png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Relationship Id="rId9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12" Type="http://schemas.openxmlformats.org/officeDocument/2006/relationships/image" Target="../media/image6.jp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openxmlformats.org/officeDocument/2006/relationships/image" Target="../media/image13.png"/><Relationship Id="rId3" Type="http://schemas.openxmlformats.org/officeDocument/2006/relationships/chart" Target="../charts/chart3.xml"/><Relationship Id="rId7" Type="http://schemas.openxmlformats.org/officeDocument/2006/relationships/diagramColors" Target="../diagrams/colors9.xml"/><Relationship Id="rId12" Type="http://schemas.openxmlformats.org/officeDocument/2006/relationships/image" Target="../media/image12.png"/><Relationship Id="rId2" Type="http://schemas.openxmlformats.org/officeDocument/2006/relationships/chart" Target="../charts/chart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11" Type="http://schemas.openxmlformats.org/officeDocument/2006/relationships/chart" Target="../charts/chart6.xml"/><Relationship Id="rId5" Type="http://schemas.openxmlformats.org/officeDocument/2006/relationships/diagramLayout" Target="../diagrams/layout9.xml"/><Relationship Id="rId15" Type="http://schemas.openxmlformats.org/officeDocument/2006/relationships/image" Target="../media/image15.png"/><Relationship Id="rId10" Type="http://schemas.openxmlformats.org/officeDocument/2006/relationships/chart" Target="../charts/chart5.xml"/><Relationship Id="rId4" Type="http://schemas.openxmlformats.org/officeDocument/2006/relationships/diagramData" Target="../diagrams/data9.xml"/><Relationship Id="rId9" Type="http://schemas.openxmlformats.org/officeDocument/2006/relationships/chart" Target="../charts/chart4.xml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6" t="19551" r="23186" b="42650"/>
          <a:stretch/>
        </p:blipFill>
        <p:spPr>
          <a:xfrm>
            <a:off x="9408368" y="35848"/>
            <a:ext cx="2483823" cy="248382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67408" y="1927593"/>
            <a:ext cx="10487721" cy="304698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7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85</a:t>
            </a:r>
            <a:r>
              <a:rPr lang="ru-RU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лет представительной власти </a:t>
            </a:r>
            <a:br>
              <a:rPr lang="ru-RU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Алтайского </a:t>
            </a:r>
            <a:r>
              <a:rPr lang="ru-RU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края</a:t>
            </a:r>
            <a:br>
              <a:rPr lang="ru-RU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парламентский 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урок</a:t>
            </a:r>
          </a:p>
          <a:p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Объект 4"/>
          <p:cNvPicPr>
            <a:picLocks noChangeAspect="1"/>
          </p:cNvPicPr>
          <p:nvPr/>
        </p:nvPicPr>
        <p:blipFill>
          <a:blip r:embed="rId3"/>
          <a:srcRect l="-927" t="6345" r="927" b="2540"/>
          <a:stretch/>
        </p:blipFill>
        <p:spPr bwMode="auto">
          <a:xfrm>
            <a:off x="856807" y="4437112"/>
            <a:ext cx="3237818" cy="2160000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4"/>
          <a:srcRect l="7143" t="21504" r="3219" b="14772"/>
          <a:stretch/>
        </p:blipFill>
        <p:spPr bwMode="auto">
          <a:xfrm>
            <a:off x="4561079" y="4437112"/>
            <a:ext cx="3444732" cy="2160000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5"/>
          <a:srcRect b="10448"/>
          <a:stretch/>
        </p:blipFill>
        <p:spPr bwMode="auto">
          <a:xfrm>
            <a:off x="8472265" y="4441124"/>
            <a:ext cx="3286177" cy="2160241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64A363-FFED-4B2B-BD3B-D09429817E57}" type="slidenum">
              <a:rPr lang="ru-RU" smtClean="0"/>
              <a:t>1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8" descr="Graphic3.jpg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</a:blip>
          <a:srcRect l="74689" t="49206"/>
          <a:stretch/>
        </p:blipFill>
        <p:spPr bwMode="auto">
          <a:xfrm>
            <a:off x="7752184" y="453958"/>
            <a:ext cx="4559995" cy="64040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119336" y="260648"/>
            <a:ext cx="1184157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defRPr/>
            </a:pPr>
            <a:r>
              <a:rPr lang="ru-RU" sz="2800" b="1" dirty="0" smtClean="0">
                <a:ln w="18415" cmpd="sng">
                  <a:noFill/>
                  <a:prstDash val="solid"/>
                </a:ln>
                <a:solidFill>
                  <a:srgbClr val="CC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+mj-ea"/>
                <a:cs typeface="+mj-cs"/>
              </a:rPr>
              <a:t>Алтайский краевой Совет </a:t>
            </a:r>
            <a:r>
              <a:rPr lang="ru-RU" sz="2800" b="1" dirty="0">
                <a:ln w="18415" cmpd="sng">
                  <a:noFill/>
                  <a:prstDash val="solid"/>
                </a:ln>
                <a:solidFill>
                  <a:srgbClr val="CC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+mj-ea"/>
                <a:cs typeface="+mj-cs"/>
              </a:rPr>
              <a:t>депутатов трудящихся </a:t>
            </a:r>
            <a:br>
              <a:rPr lang="ru-RU" sz="2800" b="1" dirty="0">
                <a:ln w="18415" cmpd="sng">
                  <a:noFill/>
                  <a:prstDash val="solid"/>
                </a:ln>
                <a:solidFill>
                  <a:srgbClr val="CC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+mj-ea"/>
                <a:cs typeface="+mj-cs"/>
              </a:rPr>
            </a:br>
            <a:r>
              <a:rPr lang="ru-RU" sz="2800" b="1" dirty="0">
                <a:ln w="18415" cmpd="sng">
                  <a:noFill/>
                  <a:prstDash val="solid"/>
                </a:ln>
                <a:solidFill>
                  <a:srgbClr val="CC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+mj-ea"/>
                <a:cs typeface="+mj-cs"/>
              </a:rPr>
              <a:t>(первый </a:t>
            </a:r>
            <a:r>
              <a:rPr lang="ru-RU" sz="2800" b="1" dirty="0" smtClean="0">
                <a:ln w="18415" cmpd="sng">
                  <a:noFill/>
                  <a:prstDash val="solid"/>
                </a:ln>
                <a:solidFill>
                  <a:srgbClr val="CC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+mj-ea"/>
                <a:cs typeface="+mj-cs"/>
              </a:rPr>
              <a:t>созыв, первая сессия)</a:t>
            </a:r>
            <a:endParaRPr lang="ru-RU" sz="2800" b="1" dirty="0">
              <a:ln w="18415" cmpd="sng">
                <a:noFill/>
                <a:prstDash val="solid"/>
              </a:ln>
              <a:solidFill>
                <a:srgbClr val="CC00CC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ea typeface="+mj-ea"/>
              <a:cs typeface="+mj-cs"/>
            </a:endParaRPr>
          </a:p>
          <a:p>
            <a:pPr>
              <a:defRPr/>
            </a:pPr>
            <a:endParaRPr lang="ru-RU" b="1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462844130"/>
              </p:ext>
            </p:extLst>
          </p:nvPr>
        </p:nvGraphicFramePr>
        <p:xfrm>
          <a:off x="161712" y="548679"/>
          <a:ext cx="8238544" cy="59272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120336" y="6363815"/>
            <a:ext cx="2743200" cy="365125"/>
          </a:xfrm>
        </p:spPr>
        <p:txBody>
          <a:bodyPr/>
          <a:lstStyle/>
          <a:p>
            <a:pPr>
              <a:defRPr/>
            </a:pPr>
            <a:fld id="{8E64A363-FFED-4B2B-BD3B-D09429817E57}" type="slidenum">
              <a:rPr lang="ru-RU" sz="1400" smtClean="0"/>
              <a:t>10</a:t>
            </a:fld>
            <a:endParaRPr lang="ru-RU" sz="14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35560" y="4024249"/>
            <a:ext cx="4004543" cy="2677864"/>
          </a:xfrm>
          <a:prstGeom prst="roundRect">
            <a:avLst/>
          </a:prstGeom>
          <a:blipFill rotWithShape="1">
            <a:blip r:embed="rId8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937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787" y="78813"/>
            <a:ext cx="120277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n w="18415" cmpd="sng">
                  <a:noFill/>
                  <a:prstDash val="solid"/>
                </a:ln>
                <a:solidFill>
                  <a:srgbClr val="CC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+mj-ea"/>
                <a:cs typeface="+mj-cs"/>
              </a:rPr>
              <a:t>Известные люди Алтая</a:t>
            </a:r>
            <a:r>
              <a:rPr lang="en-US" sz="3200" b="1" dirty="0">
                <a:ln w="18415" cmpd="sng">
                  <a:noFill/>
                  <a:prstDash val="solid"/>
                </a:ln>
                <a:solidFill>
                  <a:srgbClr val="CC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+mj-ea"/>
                <a:cs typeface="+mj-cs"/>
              </a:rPr>
              <a:t>,</a:t>
            </a:r>
            <a:r>
              <a:rPr lang="ru-RU" sz="3200" b="1" dirty="0">
                <a:ln w="18415" cmpd="sng">
                  <a:noFill/>
                  <a:prstDash val="solid"/>
                </a:ln>
                <a:solidFill>
                  <a:srgbClr val="CC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+mj-ea"/>
                <a:cs typeface="+mj-cs"/>
              </a:rPr>
              <a:t> </a:t>
            </a:r>
            <a:r>
              <a:rPr lang="en-US" sz="3200" b="1" dirty="0">
                <a:ln w="18415" cmpd="sng">
                  <a:noFill/>
                  <a:prstDash val="solid"/>
                </a:ln>
                <a:solidFill>
                  <a:srgbClr val="CC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+mj-ea"/>
                <a:cs typeface="+mj-cs"/>
              </a:rPr>
              <a:t/>
            </a:r>
            <a:br>
              <a:rPr lang="en-US" sz="3200" b="1" dirty="0">
                <a:ln w="18415" cmpd="sng">
                  <a:noFill/>
                  <a:prstDash val="solid"/>
                </a:ln>
                <a:solidFill>
                  <a:srgbClr val="CC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+mj-ea"/>
                <a:cs typeface="+mj-cs"/>
              </a:rPr>
            </a:br>
            <a:r>
              <a:rPr lang="ru-RU" sz="3200" b="1" dirty="0">
                <a:ln w="18415" cmpd="sng">
                  <a:noFill/>
                  <a:prstDash val="solid"/>
                </a:ln>
                <a:solidFill>
                  <a:srgbClr val="CC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+mj-ea"/>
                <a:cs typeface="+mj-cs"/>
              </a:rPr>
              <a:t>многократно избравшиеся депутатами краевого Совета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36203" y="2986006"/>
            <a:ext cx="5179003" cy="4001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Михаил </a:t>
            </a:r>
            <a:r>
              <a:rPr lang="ru-RU" sz="2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Афанасьевич</a:t>
            </a:r>
            <a:r>
              <a:rPr lang="en-US" sz="2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Лисавенко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31"/>
          <a:stretch/>
        </p:blipFill>
        <p:spPr>
          <a:xfrm>
            <a:off x="8843869" y="3944217"/>
            <a:ext cx="1914040" cy="184733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6992104" y="5807883"/>
            <a:ext cx="4898433" cy="4001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 b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ru-RU" dirty="0"/>
              <a:t>Анатолий Иванович Мельников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493" y="5807883"/>
            <a:ext cx="5098389" cy="4001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 b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ru-RU" dirty="0"/>
              <a:t>Василий Григорьевич Радченко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7063" y="3473451"/>
            <a:ext cx="4153230" cy="4001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 b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ru-RU" dirty="0"/>
              <a:t>Илья Яковлевич Шумаков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46548" y="3518200"/>
            <a:ext cx="4443989" cy="4001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 b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ru-RU" dirty="0"/>
              <a:t>Василий Иванович Неверов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36203" y="5392226"/>
            <a:ext cx="5006609" cy="4001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 b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ru-RU" dirty="0"/>
              <a:t>Фридрих </a:t>
            </a:r>
            <a:r>
              <a:rPr lang="ru-RU" dirty="0" err="1"/>
              <a:t>Фридрихович</a:t>
            </a:r>
            <a:r>
              <a:rPr lang="ru-RU" dirty="0"/>
              <a:t> Шнайдер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700" y="1433000"/>
            <a:ext cx="1990155" cy="193587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1" t="3054" r="45890" b="55996"/>
          <a:stretch/>
        </p:blipFill>
        <p:spPr>
          <a:xfrm>
            <a:off x="1088820" y="1433000"/>
            <a:ext cx="1947890" cy="196190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AutoShape 2" descr="https://img0.liveinternet.ru/images/attach/c/11/128/302/128302310_Shnayd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/>
          <a:srcRect l="13506" t="3239" r="22126" b="39521"/>
          <a:stretch/>
        </p:blipFill>
        <p:spPr>
          <a:xfrm>
            <a:off x="5014026" y="3361189"/>
            <a:ext cx="1874800" cy="201549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048328" y="6365047"/>
            <a:ext cx="2743200" cy="365125"/>
          </a:xfrm>
        </p:spPr>
        <p:txBody>
          <a:bodyPr/>
          <a:lstStyle/>
          <a:p>
            <a:pPr>
              <a:defRPr/>
            </a:pPr>
            <a:fld id="{8E64A363-FFED-4B2B-BD3B-D09429817E57}" type="slidenum">
              <a:rPr lang="ru-RU" sz="1400" smtClean="0"/>
              <a:t>11</a:t>
            </a:fld>
            <a:endParaRPr lang="ru-RU" sz="1400"/>
          </a:p>
        </p:txBody>
      </p:sp>
      <p:sp>
        <p:nvSpPr>
          <p:cNvPr id="17" name="AutoShape 2" descr="undefine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0158" y="1150062"/>
            <a:ext cx="1718668" cy="183042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b="11443"/>
          <a:stretch/>
        </p:blipFill>
        <p:spPr>
          <a:xfrm>
            <a:off x="983432" y="3944217"/>
            <a:ext cx="2034422" cy="191877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3563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3" name="Объект 3"/>
          <p:cNvPicPr>
            <a:picLocks noChangeAspect="1"/>
          </p:cNvPicPr>
          <p:nvPr/>
        </p:nvPicPr>
        <p:blipFill>
          <a:blip r:embed="rId2"/>
          <a:srcRect l="7143" t="21504" r="3219" b="14772"/>
          <a:stretch/>
        </p:blipFill>
        <p:spPr bwMode="auto">
          <a:xfrm>
            <a:off x="5124340" y="5469576"/>
            <a:ext cx="2136424" cy="1339633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 bwMode="auto">
          <a:xfrm>
            <a:off x="362112" y="206109"/>
            <a:ext cx="11082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 dirty="0">
                <a:ln w="18415" cmpd="sng">
                  <a:noFill/>
                  <a:prstDash val="solid"/>
                </a:ln>
                <a:solidFill>
                  <a:srgbClr val="CC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+mj-ea"/>
                <a:cs typeface="+mj-cs"/>
              </a:rPr>
              <a:t>Этапы развития представительной власти Алтайского края</a:t>
            </a:r>
            <a:endParaRPr sz="2800" b="1" dirty="0">
              <a:ln w="18415" cmpd="sng">
                <a:noFill/>
                <a:prstDash val="solid"/>
              </a:ln>
              <a:solidFill>
                <a:srgbClr val="CC00CC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ea typeface="+mj-ea"/>
              <a:cs typeface="+mj-cs"/>
            </a:endParaRPr>
          </a:p>
        </p:txBody>
      </p:sp>
      <p:cxnSp>
        <p:nvCxnSpPr>
          <p:cNvPr id="14" name="Прямая соединительная линия 13"/>
          <p:cNvCxnSpPr>
            <a:cxnSpLocks/>
          </p:cNvCxnSpPr>
          <p:nvPr/>
        </p:nvCxnSpPr>
        <p:spPr bwMode="auto">
          <a:xfrm flipV="1">
            <a:off x="228600" y="3069771"/>
            <a:ext cx="11778343" cy="21772"/>
          </a:xfrm>
          <a:prstGeom prst="line">
            <a:avLst/>
          </a:prstGeom>
          <a:ln w="762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вал 14"/>
          <p:cNvSpPr/>
          <p:nvPr/>
        </p:nvSpPr>
        <p:spPr bwMode="auto">
          <a:xfrm>
            <a:off x="959108" y="3006101"/>
            <a:ext cx="227749" cy="216652"/>
          </a:xfrm>
          <a:prstGeom prst="ellipse">
            <a:avLst/>
          </a:prstGeom>
          <a:solidFill>
            <a:srgbClr val="24537B"/>
          </a:solidFill>
          <a:ln w="57150"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50"/>
          </a:p>
        </p:txBody>
      </p:sp>
      <p:sp>
        <p:nvSpPr>
          <p:cNvPr id="16" name="Овал 15"/>
          <p:cNvSpPr/>
          <p:nvPr/>
        </p:nvSpPr>
        <p:spPr bwMode="auto">
          <a:xfrm>
            <a:off x="1738624" y="2984999"/>
            <a:ext cx="227749" cy="216652"/>
          </a:xfrm>
          <a:prstGeom prst="ellipse">
            <a:avLst/>
          </a:prstGeom>
          <a:solidFill>
            <a:srgbClr val="24537B"/>
          </a:solidFill>
          <a:ln w="57150"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50"/>
          </a:p>
        </p:txBody>
      </p:sp>
      <p:sp>
        <p:nvSpPr>
          <p:cNvPr id="17" name="Овал 16"/>
          <p:cNvSpPr/>
          <p:nvPr/>
        </p:nvSpPr>
        <p:spPr bwMode="auto">
          <a:xfrm>
            <a:off x="5789295" y="2976776"/>
            <a:ext cx="227749" cy="216652"/>
          </a:xfrm>
          <a:prstGeom prst="ellipse">
            <a:avLst/>
          </a:prstGeom>
          <a:solidFill>
            <a:srgbClr val="24537B"/>
          </a:solidFill>
          <a:ln w="57150"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50"/>
          </a:p>
        </p:txBody>
      </p:sp>
      <p:sp>
        <p:nvSpPr>
          <p:cNvPr id="18" name="Овал 17"/>
          <p:cNvSpPr/>
          <p:nvPr/>
        </p:nvSpPr>
        <p:spPr bwMode="auto">
          <a:xfrm>
            <a:off x="8118872" y="3001359"/>
            <a:ext cx="227749" cy="216652"/>
          </a:xfrm>
          <a:prstGeom prst="ellipse">
            <a:avLst/>
          </a:prstGeom>
          <a:solidFill>
            <a:srgbClr val="24537B"/>
          </a:solidFill>
          <a:ln w="57150"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50"/>
          </a:p>
        </p:txBody>
      </p:sp>
      <p:cxnSp>
        <p:nvCxnSpPr>
          <p:cNvPr id="22" name="Прямая соединительная линия 21"/>
          <p:cNvCxnSpPr>
            <a:cxnSpLocks/>
          </p:cNvCxnSpPr>
          <p:nvPr/>
        </p:nvCxnSpPr>
        <p:spPr bwMode="auto">
          <a:xfrm flipH="1" flipV="1">
            <a:off x="1077480" y="2283911"/>
            <a:ext cx="1" cy="592170"/>
          </a:xfrm>
          <a:prstGeom prst="line">
            <a:avLst/>
          </a:prstGeom>
          <a:ln w="76200">
            <a:solidFill>
              <a:srgbClr val="667EC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>
            <a:cxnSpLocks/>
          </p:cNvCxnSpPr>
          <p:nvPr/>
        </p:nvCxnSpPr>
        <p:spPr bwMode="auto">
          <a:xfrm flipH="1" flipV="1">
            <a:off x="1852499" y="3266173"/>
            <a:ext cx="1" cy="592170"/>
          </a:xfrm>
          <a:prstGeom prst="line">
            <a:avLst/>
          </a:prstGeom>
          <a:ln w="76200">
            <a:solidFill>
              <a:srgbClr val="667EC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>
            <a:cxnSpLocks/>
          </p:cNvCxnSpPr>
          <p:nvPr/>
        </p:nvCxnSpPr>
        <p:spPr bwMode="auto">
          <a:xfrm flipH="1" flipV="1">
            <a:off x="5903169" y="3242710"/>
            <a:ext cx="1" cy="592170"/>
          </a:xfrm>
          <a:prstGeom prst="line">
            <a:avLst/>
          </a:prstGeom>
          <a:ln w="76200">
            <a:solidFill>
              <a:srgbClr val="667EC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>
            <a:cxnSpLocks/>
          </p:cNvCxnSpPr>
          <p:nvPr/>
        </p:nvCxnSpPr>
        <p:spPr bwMode="auto">
          <a:xfrm flipH="1" flipV="1">
            <a:off x="8238831" y="3232437"/>
            <a:ext cx="1" cy="592170"/>
          </a:xfrm>
          <a:prstGeom prst="line">
            <a:avLst/>
          </a:prstGeom>
          <a:ln w="76200">
            <a:solidFill>
              <a:srgbClr val="667EC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>
            <a:cxnSpLocks/>
          </p:cNvCxnSpPr>
          <p:nvPr/>
        </p:nvCxnSpPr>
        <p:spPr bwMode="auto">
          <a:xfrm flipH="1" flipV="1">
            <a:off x="10624228" y="3163890"/>
            <a:ext cx="1" cy="592170"/>
          </a:xfrm>
          <a:prstGeom prst="line">
            <a:avLst/>
          </a:prstGeom>
          <a:ln w="76200">
            <a:solidFill>
              <a:srgbClr val="667EC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 bwMode="auto">
          <a:xfrm>
            <a:off x="1087730" y="1434335"/>
            <a:ext cx="2273926" cy="841577"/>
          </a:xfrm>
          <a:prstGeom prst="rect">
            <a:avLst/>
          </a:prstGeom>
          <a:noFill/>
          <a:ln w="76200">
            <a:solidFill>
              <a:srgbClr val="667ECA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 b="1" dirty="0">
                <a:latin typeface="Arial"/>
                <a:cs typeface="Arial"/>
              </a:rPr>
              <a:t>1937 год – </a:t>
            </a:r>
            <a:r>
              <a:rPr lang="ru-RU" sz="1600" b="1" dirty="0" smtClean="0">
                <a:latin typeface="Arial"/>
                <a:cs typeface="Arial"/>
              </a:rPr>
              <a:t> образование </a:t>
            </a:r>
            <a:r>
              <a:rPr lang="ru-RU" sz="1600" b="1" dirty="0">
                <a:latin typeface="Arial"/>
                <a:cs typeface="Arial"/>
              </a:rPr>
              <a:t>Алтайского края</a:t>
            </a:r>
            <a:endParaRPr dirty="0"/>
          </a:p>
        </p:txBody>
      </p:sp>
      <p:sp>
        <p:nvSpPr>
          <p:cNvPr id="29" name="TextBox 28"/>
          <p:cNvSpPr txBox="1"/>
          <p:nvPr/>
        </p:nvSpPr>
        <p:spPr bwMode="auto">
          <a:xfrm>
            <a:off x="228600" y="3922865"/>
            <a:ext cx="2847910" cy="1323439"/>
          </a:xfrm>
          <a:prstGeom prst="rect">
            <a:avLst/>
          </a:prstGeom>
          <a:noFill/>
          <a:ln w="76200">
            <a:solidFill>
              <a:srgbClr val="667ECA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C00000"/>
                </a:solidFill>
                <a:latin typeface="Arial"/>
                <a:cs typeface="Arial"/>
              </a:rPr>
              <a:t>1939 год </a:t>
            </a:r>
            <a:r>
              <a:rPr lang="ru-RU" sz="1600" b="1" dirty="0">
                <a:latin typeface="Arial"/>
                <a:cs typeface="Arial"/>
              </a:rPr>
              <a:t>– выборы в представительный орган Алтайского </a:t>
            </a:r>
            <a:r>
              <a:rPr lang="ru-RU" sz="1600" b="1" dirty="0" smtClean="0">
                <a:latin typeface="Arial"/>
                <a:cs typeface="Arial"/>
              </a:rPr>
              <a:t>края</a:t>
            </a:r>
            <a:r>
              <a:rPr lang="en-US" sz="1600" b="1" dirty="0" smtClean="0">
                <a:latin typeface="Arial"/>
                <a:cs typeface="Arial"/>
              </a:rPr>
              <a:t> </a:t>
            </a:r>
            <a:r>
              <a:rPr lang="ru-RU" sz="1600" b="1" dirty="0" smtClean="0">
                <a:latin typeface="Arial"/>
                <a:cs typeface="Arial"/>
              </a:rPr>
              <a:t/>
            </a:r>
            <a:br>
              <a:rPr lang="ru-RU" sz="1600" b="1" dirty="0" smtClean="0">
                <a:latin typeface="Arial"/>
                <a:cs typeface="Arial"/>
              </a:rPr>
            </a:br>
            <a:r>
              <a:rPr lang="ru-RU" sz="1600" b="1" dirty="0" smtClean="0">
                <a:solidFill>
                  <a:srgbClr val="FF0000"/>
                </a:solidFill>
                <a:latin typeface="Arial"/>
                <a:cs typeface="Arial"/>
              </a:rPr>
              <a:t>Алтайский краевой Совет депутатов трудящихся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 bwMode="auto">
          <a:xfrm>
            <a:off x="3359696" y="3922865"/>
            <a:ext cx="2969290" cy="1569660"/>
          </a:xfrm>
          <a:prstGeom prst="rect">
            <a:avLst/>
          </a:prstGeom>
          <a:ln w="76200">
            <a:solidFill>
              <a:srgbClr val="667ECA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C00000"/>
                </a:solidFill>
                <a:latin typeface="Arial"/>
                <a:cs typeface="Arial"/>
              </a:rPr>
              <a:t>1990 год </a:t>
            </a:r>
            <a:r>
              <a:rPr lang="ru-RU" sz="1600" b="1" dirty="0">
                <a:latin typeface="Arial"/>
                <a:cs typeface="Arial"/>
              </a:rPr>
              <a:t>– первые альтернативные выборы  депутатов </a:t>
            </a:r>
            <a:r>
              <a:rPr lang="ru-RU" sz="1600" b="1" dirty="0" smtClean="0">
                <a:latin typeface="Arial"/>
                <a:cs typeface="Arial"/>
              </a:rPr>
              <a:t/>
            </a:r>
            <a:br>
              <a:rPr lang="ru-RU" sz="1600" b="1" dirty="0" smtClean="0">
                <a:latin typeface="Arial"/>
                <a:cs typeface="Arial"/>
              </a:rPr>
            </a:br>
            <a:r>
              <a:rPr lang="ru-RU" sz="1600" b="1" dirty="0" smtClean="0">
                <a:solidFill>
                  <a:srgbClr val="FF0000"/>
                </a:solidFill>
                <a:latin typeface="Arial"/>
                <a:cs typeface="Arial"/>
              </a:rPr>
              <a:t>Алтайского </a:t>
            </a:r>
            <a:r>
              <a:rPr lang="ru-RU" sz="1600" b="1" dirty="0">
                <a:solidFill>
                  <a:srgbClr val="FF0000"/>
                </a:solidFill>
                <a:latin typeface="Arial"/>
                <a:cs typeface="Arial"/>
              </a:rPr>
              <a:t>краевого Совета народных депутатов 21-го созыва 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 bwMode="auto">
          <a:xfrm>
            <a:off x="6456040" y="3922865"/>
            <a:ext cx="3064815" cy="1323439"/>
          </a:xfrm>
          <a:prstGeom prst="rect">
            <a:avLst/>
          </a:prstGeom>
          <a:ln w="76200">
            <a:solidFill>
              <a:srgbClr val="667ECA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C00000"/>
                </a:solidFill>
                <a:latin typeface="Arial"/>
                <a:cs typeface="Arial"/>
              </a:rPr>
              <a:t>1994 год</a:t>
            </a:r>
            <a:r>
              <a:rPr lang="en-US" sz="16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600" b="1" dirty="0">
                <a:latin typeface="Arial"/>
                <a:cs typeface="Arial"/>
              </a:rPr>
              <a:t>– </a:t>
            </a:r>
            <a:r>
              <a:rPr lang="ru-RU" sz="1600" b="1" dirty="0">
                <a:latin typeface="Arial"/>
                <a:cs typeface="Arial"/>
              </a:rPr>
              <a:t> выборы  депутатов </a:t>
            </a:r>
            <a:r>
              <a:rPr lang="ru-RU" sz="1600" b="1" dirty="0" smtClean="0">
                <a:latin typeface="Arial"/>
                <a:cs typeface="Arial"/>
              </a:rPr>
              <a:t/>
            </a:r>
            <a:br>
              <a:rPr lang="ru-RU" sz="1600" b="1" dirty="0" smtClean="0">
                <a:latin typeface="Arial"/>
                <a:cs typeface="Arial"/>
              </a:rPr>
            </a:br>
            <a:r>
              <a:rPr lang="ru-RU" sz="1600" b="1" dirty="0" smtClean="0">
                <a:solidFill>
                  <a:srgbClr val="FF0000"/>
                </a:solidFill>
                <a:latin typeface="Arial"/>
                <a:cs typeface="Arial"/>
              </a:rPr>
              <a:t>Алтайского краевого Законодательного Собрания (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lang="ru-RU" sz="1600" b="1" dirty="0">
                <a:solidFill>
                  <a:srgbClr val="FF0000"/>
                </a:solidFill>
                <a:latin typeface="Arial"/>
                <a:cs typeface="Arial"/>
              </a:rPr>
              <a:t> созыв)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 bwMode="auto">
          <a:xfrm>
            <a:off x="9647909" y="3922865"/>
            <a:ext cx="2427839" cy="1077218"/>
          </a:xfrm>
          <a:prstGeom prst="rect">
            <a:avLst/>
          </a:prstGeom>
          <a:noFill/>
          <a:ln w="76200">
            <a:solidFill>
              <a:srgbClr val="667ECA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en-US" sz="1600" b="1" dirty="0">
                <a:solidFill>
                  <a:srgbClr val="C00000"/>
                </a:solidFill>
                <a:latin typeface="Arial"/>
                <a:cs typeface="Arial"/>
              </a:rPr>
              <a:t>21</a:t>
            </a:r>
            <a:r>
              <a:rPr lang="ru-RU" sz="1600" b="1" dirty="0">
                <a:solidFill>
                  <a:srgbClr val="C00000"/>
                </a:solidFill>
                <a:latin typeface="Arial"/>
                <a:cs typeface="Arial"/>
              </a:rPr>
              <a:t> год </a:t>
            </a:r>
            <a:r>
              <a:rPr lang="ru-RU" sz="1600" b="1" dirty="0">
                <a:latin typeface="Arial"/>
                <a:cs typeface="Arial"/>
              </a:rPr>
              <a:t>– выборы депутатов </a:t>
            </a:r>
            <a:r>
              <a:rPr lang="ru-RU" sz="1600" b="1" dirty="0" smtClean="0">
                <a:latin typeface="Arial"/>
                <a:cs typeface="Arial"/>
              </a:rPr>
              <a:t/>
            </a:r>
            <a:br>
              <a:rPr lang="ru-RU" sz="1600" b="1" dirty="0" smtClean="0">
                <a:latin typeface="Arial"/>
                <a:cs typeface="Arial"/>
              </a:rPr>
            </a:br>
            <a:r>
              <a:rPr lang="ru-RU" sz="1600" b="1" dirty="0" err="1">
                <a:solidFill>
                  <a:srgbClr val="FF0000"/>
                </a:solidFill>
                <a:latin typeface="Arial"/>
                <a:cs typeface="Arial"/>
              </a:rPr>
              <a:t>АКЗС</a:t>
            </a:r>
            <a:r>
              <a:rPr lang="ru-RU" sz="16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600" b="1" dirty="0">
                <a:latin typeface="Arial"/>
                <a:cs typeface="Arial"/>
              </a:rPr>
              <a:t/>
            </a:r>
            <a:br>
              <a:rPr lang="en-US" sz="1600" b="1" dirty="0">
                <a:latin typeface="Arial"/>
                <a:cs typeface="Arial"/>
              </a:rPr>
            </a:b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VIII</a:t>
            </a:r>
            <a:r>
              <a:rPr lang="ru-RU" sz="1600" b="1" dirty="0" smtClean="0">
                <a:solidFill>
                  <a:srgbClr val="FF0000"/>
                </a:solidFill>
                <a:latin typeface="Arial"/>
                <a:cs typeface="Arial"/>
              </a:rPr>
              <a:t> созыва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35" name="Овал 34"/>
          <p:cNvSpPr/>
          <p:nvPr/>
        </p:nvSpPr>
        <p:spPr bwMode="auto">
          <a:xfrm>
            <a:off x="10510353" y="2954053"/>
            <a:ext cx="227749" cy="216652"/>
          </a:xfrm>
          <a:prstGeom prst="ellipse">
            <a:avLst/>
          </a:prstGeom>
          <a:solidFill>
            <a:srgbClr val="24537B"/>
          </a:solidFill>
          <a:ln w="57150"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50"/>
          </a:p>
        </p:txBody>
      </p:sp>
      <p:sp>
        <p:nvSpPr>
          <p:cNvPr id="36" name="Овал 35"/>
          <p:cNvSpPr/>
          <p:nvPr/>
        </p:nvSpPr>
        <p:spPr bwMode="auto">
          <a:xfrm>
            <a:off x="7513653" y="2987307"/>
            <a:ext cx="227749" cy="216652"/>
          </a:xfrm>
          <a:prstGeom prst="ellipse">
            <a:avLst/>
          </a:prstGeom>
          <a:solidFill>
            <a:srgbClr val="24537B"/>
          </a:solidFill>
          <a:ln w="57150"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50"/>
          </a:p>
        </p:txBody>
      </p:sp>
      <p:cxnSp>
        <p:nvCxnSpPr>
          <p:cNvPr id="37" name="Прямая соединительная линия 36"/>
          <p:cNvCxnSpPr>
            <a:cxnSpLocks/>
          </p:cNvCxnSpPr>
          <p:nvPr/>
        </p:nvCxnSpPr>
        <p:spPr bwMode="auto">
          <a:xfrm flipH="1" flipV="1">
            <a:off x="7627527" y="2357835"/>
            <a:ext cx="1" cy="592170"/>
          </a:xfrm>
          <a:prstGeom prst="line">
            <a:avLst/>
          </a:prstGeom>
          <a:ln w="76200">
            <a:solidFill>
              <a:srgbClr val="667EC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/>
          <p:cNvSpPr/>
          <p:nvPr/>
        </p:nvSpPr>
        <p:spPr bwMode="auto">
          <a:xfrm>
            <a:off x="4785240" y="1000190"/>
            <a:ext cx="2842287" cy="1323439"/>
          </a:xfrm>
          <a:prstGeom prst="rect">
            <a:avLst/>
          </a:prstGeom>
          <a:ln w="76200">
            <a:solidFill>
              <a:srgbClr val="667ECA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Arial"/>
                <a:cs typeface="Arial"/>
              </a:rPr>
              <a:t>1993 </a:t>
            </a:r>
            <a:r>
              <a:rPr lang="ru-RU" sz="1600" b="1" dirty="0">
                <a:solidFill>
                  <a:srgbClr val="C00000"/>
                </a:solidFill>
                <a:latin typeface="Arial"/>
                <a:cs typeface="Arial"/>
              </a:rPr>
              <a:t>год</a:t>
            </a:r>
            <a:r>
              <a:rPr lang="en-US" sz="16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600" b="1" dirty="0">
                <a:latin typeface="Arial"/>
                <a:cs typeface="Arial"/>
              </a:rPr>
              <a:t>– </a:t>
            </a:r>
            <a:r>
              <a:rPr lang="ru-RU" sz="1600" b="1" dirty="0">
                <a:latin typeface="Arial"/>
                <a:cs typeface="Arial"/>
              </a:rPr>
              <a:t> </a:t>
            </a:r>
            <a:r>
              <a:rPr lang="ru-RU" sz="1600" b="1" dirty="0" smtClean="0">
                <a:latin typeface="Arial"/>
                <a:cs typeface="Arial"/>
              </a:rPr>
              <a:t>принятие Конституции РФ, закрепившей наличие регионального законодательства</a:t>
            </a:r>
            <a:endParaRPr dirty="0"/>
          </a:p>
        </p:txBody>
      </p:sp>
      <p:sp>
        <p:nvSpPr>
          <p:cNvPr id="38" name="TextBox 37"/>
          <p:cNvSpPr txBox="1"/>
          <p:nvPr/>
        </p:nvSpPr>
        <p:spPr bwMode="auto">
          <a:xfrm>
            <a:off x="8478163" y="859256"/>
            <a:ext cx="2622517" cy="1520416"/>
          </a:xfrm>
          <a:prstGeom prst="rect">
            <a:avLst/>
          </a:prstGeom>
          <a:noFill/>
          <a:ln w="76200">
            <a:solidFill>
              <a:srgbClr val="667ECA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85-</a:t>
            </a:r>
            <a:r>
              <a:rPr lang="ru-RU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летие</a:t>
            </a:r>
            <a:r>
              <a:rPr lang="ru-RU" sz="6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представительной власти Алтайского края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1939-2024 гг.</a:t>
            </a:r>
            <a:endParaRPr lang="ru-RU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Овал 38"/>
          <p:cNvSpPr/>
          <p:nvPr/>
        </p:nvSpPr>
        <p:spPr bwMode="auto">
          <a:xfrm>
            <a:off x="11001697" y="2939697"/>
            <a:ext cx="227749" cy="216652"/>
          </a:xfrm>
          <a:prstGeom prst="ellipse">
            <a:avLst/>
          </a:prstGeom>
          <a:solidFill>
            <a:srgbClr val="24537B"/>
          </a:solidFill>
          <a:ln w="57150"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50"/>
          </a:p>
        </p:txBody>
      </p:sp>
      <p:cxnSp>
        <p:nvCxnSpPr>
          <p:cNvPr id="41" name="Прямая соединительная линия 40"/>
          <p:cNvCxnSpPr>
            <a:cxnSpLocks/>
          </p:cNvCxnSpPr>
          <p:nvPr/>
        </p:nvCxnSpPr>
        <p:spPr bwMode="auto">
          <a:xfrm flipH="1" flipV="1">
            <a:off x="11100680" y="2576649"/>
            <a:ext cx="3" cy="205854"/>
          </a:xfrm>
          <a:prstGeom prst="line">
            <a:avLst/>
          </a:prstGeom>
          <a:ln w="76200">
            <a:solidFill>
              <a:srgbClr val="667EC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52627" y="6309320"/>
            <a:ext cx="2743200" cy="365125"/>
          </a:xfrm>
        </p:spPr>
        <p:txBody>
          <a:bodyPr/>
          <a:lstStyle/>
          <a:p>
            <a:pPr>
              <a:defRPr/>
            </a:pPr>
            <a:fld id="{8E64A363-FFED-4B2B-BD3B-D09429817E57}" type="slidenum">
              <a:rPr lang="ru-RU" smtClean="0"/>
              <a:t>12</a:t>
            </a:fld>
            <a:endParaRPr lang="ru-RU"/>
          </a:p>
        </p:txBody>
      </p:sp>
      <p:pic>
        <p:nvPicPr>
          <p:cNvPr id="42" name="Объект 4"/>
          <p:cNvPicPr>
            <a:picLocks noChangeAspect="1"/>
          </p:cNvPicPr>
          <p:nvPr/>
        </p:nvPicPr>
        <p:blipFill>
          <a:blip r:embed="rId3"/>
          <a:srcRect l="-927" t="6345" r="927" b="2540"/>
          <a:stretch/>
        </p:blipFill>
        <p:spPr bwMode="auto">
          <a:xfrm>
            <a:off x="464219" y="5367282"/>
            <a:ext cx="2008096" cy="1339633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4" name="Объект 3"/>
          <p:cNvPicPr>
            <a:picLocks noChangeAspect="1"/>
          </p:cNvPicPr>
          <p:nvPr/>
        </p:nvPicPr>
        <p:blipFill>
          <a:blip r:embed="rId4"/>
          <a:srcRect b="10448"/>
          <a:stretch/>
        </p:blipFill>
        <p:spPr bwMode="auto">
          <a:xfrm>
            <a:off x="9402309" y="5427186"/>
            <a:ext cx="2038088" cy="1339782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003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 flipV="1">
            <a:off x="728516" y="1838580"/>
            <a:ext cx="11292582" cy="114024"/>
          </a:xfrm>
          <a:prstGeom prst="line">
            <a:avLst/>
          </a:prstGeom>
          <a:ln w="762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Группа 16"/>
          <p:cNvGrpSpPr/>
          <p:nvPr/>
        </p:nvGrpSpPr>
        <p:grpSpPr>
          <a:xfrm>
            <a:off x="505772" y="2589118"/>
            <a:ext cx="1114425" cy="1004752"/>
            <a:chOff x="214449" y="1402079"/>
            <a:chExt cx="1371600" cy="1236618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214449" y="1402079"/>
              <a:ext cx="1371600" cy="1146716"/>
              <a:chOff x="214449" y="1402079"/>
              <a:chExt cx="1371600" cy="1146716"/>
            </a:xfrm>
          </p:grpSpPr>
          <p:pic>
            <p:nvPicPr>
              <p:cNvPr id="11" name="Рисунок 10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14449" y="1402079"/>
                <a:ext cx="1371600" cy="1146716"/>
              </a:xfrm>
              <a:prstGeom prst="rect">
                <a:avLst/>
              </a:prstGeom>
            </p:spPr>
          </p:pic>
          <p:sp>
            <p:nvSpPr>
              <p:cNvPr id="12" name="Прямоугольник 11"/>
              <p:cNvSpPr/>
              <p:nvPr/>
            </p:nvSpPr>
            <p:spPr>
              <a:xfrm>
                <a:off x="564356" y="1915905"/>
                <a:ext cx="671513" cy="10101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63"/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395287" y="2088866"/>
                <a:ext cx="1028701" cy="18522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63"/>
              </a:p>
            </p:txBody>
          </p:sp>
        </p:grpSp>
        <p:sp>
          <p:nvSpPr>
            <p:cNvPr id="16" name="Прямоугольник 15"/>
            <p:cNvSpPr/>
            <p:nvPr/>
          </p:nvSpPr>
          <p:spPr>
            <a:xfrm>
              <a:off x="395287" y="2181480"/>
              <a:ext cx="1028701" cy="457217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63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410343" y="2020566"/>
            <a:ext cx="2463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265 мандатов</a:t>
            </a:r>
          </a:p>
        </p:txBody>
      </p:sp>
      <p:cxnSp>
        <p:nvCxnSpPr>
          <p:cNvPr id="19" name="Прямая соединительная линия 18"/>
          <p:cNvCxnSpPr>
            <a:stCxn id="11" idx="3"/>
          </p:cNvCxnSpPr>
          <p:nvPr/>
        </p:nvCxnSpPr>
        <p:spPr>
          <a:xfrm flipV="1">
            <a:off x="1620197" y="3052744"/>
            <a:ext cx="2159069" cy="2228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635454" y="3142992"/>
            <a:ext cx="2175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760 кандидатов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90822" y="4013157"/>
            <a:ext cx="1638590" cy="842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75" b="1" dirty="0">
                <a:latin typeface="Arial Narrow" panose="020B0606020202030204" pitchFamily="34" charset="0"/>
                <a:cs typeface="Arial" panose="020B0604020202020204" pitchFamily="34" charset="0"/>
              </a:rPr>
              <a:t>80</a:t>
            </a:r>
            <a:r>
              <a:rPr lang="en-US" sz="4875" b="1" dirty="0">
                <a:latin typeface="Arial Narrow" panose="020B0606020202030204" pitchFamily="34" charset="0"/>
                <a:cs typeface="Arial" panose="020B0604020202020204" pitchFamily="34" charset="0"/>
              </a:rPr>
              <a:t>,</a:t>
            </a:r>
            <a:r>
              <a:rPr lang="ru-RU" sz="4875" b="1" dirty="0">
                <a:latin typeface="Arial Narrow" panose="020B0606020202030204" pitchFamily="34" charset="0"/>
                <a:cs typeface="Arial" panose="020B0604020202020204" pitchFamily="34" charset="0"/>
              </a:rPr>
              <a:t>2</a:t>
            </a:r>
            <a:r>
              <a:rPr lang="en-US" sz="4875" b="1" dirty="0">
                <a:latin typeface="Arial Narrow" panose="020B0606020202030204" pitchFamily="34" charset="0"/>
                <a:cs typeface="Arial" panose="020B0604020202020204" pitchFamily="34" charset="0"/>
              </a:rPr>
              <a:t>%</a:t>
            </a:r>
            <a:endParaRPr lang="ru-RU" sz="4875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45369" y="4706331"/>
            <a:ext cx="1748665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99" dirty="0">
                <a:latin typeface="Arial Narrow" panose="020B0606020202030204" pitchFamily="34" charset="0"/>
                <a:cs typeface="Arial" panose="020B0604020202020204" pitchFamily="34" charset="0"/>
              </a:rPr>
              <a:t>Явка на выборы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179867" y="5133600"/>
            <a:ext cx="3320705" cy="1476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99" b="1" dirty="0">
                <a:latin typeface="Arial Narrow" panose="020B0606020202030204" pitchFamily="34" charset="0"/>
                <a:cs typeface="Arial" panose="020B0604020202020204" pitchFamily="34" charset="0"/>
              </a:rPr>
              <a:t>Суриков </a:t>
            </a:r>
            <a:br>
              <a:rPr lang="ru-RU" sz="1799" b="1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1799" b="1" dirty="0">
                <a:latin typeface="Arial Narrow" panose="020B0606020202030204" pitchFamily="34" charset="0"/>
                <a:cs typeface="Arial" panose="020B0604020202020204" pitchFamily="34" charset="0"/>
              </a:rPr>
              <a:t>Александр Александрович – </a:t>
            </a:r>
            <a:r>
              <a:rPr lang="ru-RU" sz="1799" dirty="0">
                <a:latin typeface="Arial Narrow" panose="020B0606020202030204" pitchFamily="34" charset="0"/>
                <a:cs typeface="Arial" panose="020B0604020202020204" pitchFamily="34" charset="0"/>
              </a:rPr>
              <a:t>председатель Алтайского краевого Совета народных депутатов</a:t>
            </a:r>
          </a:p>
          <a:p>
            <a:pPr algn="ctr"/>
            <a:r>
              <a:rPr lang="ru-RU" sz="1799" dirty="0">
                <a:latin typeface="Arial Narrow" panose="020B0606020202030204" pitchFamily="34" charset="0"/>
              </a:rPr>
              <a:t>21-го созыва </a:t>
            </a:r>
            <a:r>
              <a:rPr lang="ru-RU" sz="1799" dirty="0">
                <a:latin typeface="Arial Narrow" panose="020B0606020202030204" pitchFamily="34" charset="0"/>
                <a:cs typeface="Arial" panose="020B0604020202020204" pitchFamily="34" charset="0"/>
              </a:rPr>
              <a:t>(1991-1994 </a:t>
            </a:r>
            <a:r>
              <a:rPr lang="ru-RU" sz="1799" dirty="0" err="1">
                <a:latin typeface="Arial Narrow" panose="020B0606020202030204" pitchFamily="34" charset="0"/>
                <a:cs typeface="Arial" panose="020B0604020202020204" pitchFamily="34" charset="0"/>
              </a:rPr>
              <a:t>гг</a:t>
            </a:r>
            <a:r>
              <a:rPr lang="en-US" sz="1799" dirty="0">
                <a:latin typeface="Arial Narrow" panose="020B0606020202030204" pitchFamily="34" charset="0"/>
                <a:cs typeface="Arial" panose="020B0604020202020204" pitchFamily="34" charset="0"/>
              </a:rPr>
              <a:t>.</a:t>
            </a:r>
            <a:r>
              <a:rPr lang="ru-RU" sz="1799" dirty="0">
                <a:latin typeface="Arial Narrow" panose="020B060602020203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66830" y="5080951"/>
            <a:ext cx="2553641" cy="646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 Narrow" panose="020B0606020202030204" pitchFamily="34" charset="0"/>
                <a:cs typeface="Arial" panose="020B0604020202020204" pitchFamily="34" charset="0"/>
              </a:rPr>
              <a:t>Участвовало в выборах 1477 тыс</a:t>
            </a: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.</a:t>
            </a:r>
            <a:r>
              <a:rPr lang="ru-RU" dirty="0">
                <a:latin typeface="Arial Narrow" panose="020B0606020202030204" pitchFamily="34" charset="0"/>
                <a:cs typeface="Arial" panose="020B0604020202020204" pitchFamily="34" charset="0"/>
              </a:rPr>
              <a:t>чел</a:t>
            </a: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.</a:t>
            </a:r>
            <a:endParaRPr lang="ru-RU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234095775"/>
              </p:ext>
            </p:extLst>
          </p:nvPr>
        </p:nvGraphicFramePr>
        <p:xfrm>
          <a:off x="4140433" y="2005993"/>
          <a:ext cx="7068135" cy="1395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5" name="Рисунок 24" descr="1.tif"/>
          <p:cNvPicPr>
            <a:picLocks noChangeAspect="1"/>
          </p:cNvPicPr>
          <p:nvPr/>
        </p:nvPicPr>
        <p:blipFill rotWithShape="1">
          <a:blip r:embed="rId8" cstate="print"/>
          <a:srcRect t="4101"/>
          <a:stretch/>
        </p:blipFill>
        <p:spPr>
          <a:xfrm>
            <a:off x="4804604" y="3528387"/>
            <a:ext cx="1570203" cy="1560014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835107" y="5089984"/>
            <a:ext cx="3502150" cy="1476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99" b="1" dirty="0">
                <a:latin typeface="Arial Narrow" panose="020B0606020202030204" pitchFamily="34" charset="0"/>
              </a:rPr>
              <a:t>Кулешов </a:t>
            </a:r>
            <a:br>
              <a:rPr lang="ru-RU" sz="1799" b="1" dirty="0">
                <a:latin typeface="Arial Narrow" panose="020B0606020202030204" pitchFamily="34" charset="0"/>
              </a:rPr>
            </a:br>
            <a:r>
              <a:rPr lang="ru-RU" sz="1799" b="1" dirty="0">
                <a:latin typeface="Arial Narrow" panose="020B0606020202030204" pitchFamily="34" charset="0"/>
              </a:rPr>
              <a:t>Алексей Антонович – </a:t>
            </a:r>
            <a:br>
              <a:rPr lang="ru-RU" sz="1799" b="1" dirty="0">
                <a:latin typeface="Arial Narrow" panose="020B0606020202030204" pitchFamily="34" charset="0"/>
              </a:rPr>
            </a:br>
            <a:r>
              <a:rPr lang="ru-RU" sz="1799" dirty="0">
                <a:latin typeface="Arial Narrow" panose="020B0606020202030204" pitchFamily="34" charset="0"/>
              </a:rPr>
              <a:t>председатель Алтайского краевого Совета народных депутатов </a:t>
            </a:r>
            <a:br>
              <a:rPr lang="ru-RU" sz="1799" dirty="0">
                <a:latin typeface="Arial Narrow" panose="020B0606020202030204" pitchFamily="34" charset="0"/>
              </a:rPr>
            </a:br>
            <a:r>
              <a:rPr lang="ru-RU" sz="1799" dirty="0">
                <a:latin typeface="Arial Narrow" panose="020B0606020202030204" pitchFamily="34" charset="0"/>
              </a:rPr>
              <a:t>21-го созыва (1990-1991 гг.)</a:t>
            </a:r>
          </a:p>
        </p:txBody>
      </p:sp>
      <p:grpSp>
        <p:nvGrpSpPr>
          <p:cNvPr id="38" name="Группа 37"/>
          <p:cNvGrpSpPr/>
          <p:nvPr/>
        </p:nvGrpSpPr>
        <p:grpSpPr>
          <a:xfrm>
            <a:off x="9115774" y="3356992"/>
            <a:ext cx="1732851" cy="1776608"/>
            <a:chOff x="8917369" y="258615"/>
            <a:chExt cx="2685451" cy="3043158"/>
          </a:xfrm>
        </p:grpSpPr>
        <p:sp>
          <p:nvSpPr>
            <p:cNvPr id="35" name="Овал 34"/>
            <p:cNvSpPr/>
            <p:nvPr/>
          </p:nvSpPr>
          <p:spPr>
            <a:xfrm>
              <a:off x="8917371" y="418261"/>
              <a:ext cx="2685449" cy="278405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63"/>
            </a:p>
          </p:txBody>
        </p:sp>
        <p:pic>
          <p:nvPicPr>
            <p:cNvPr id="40" name="Picture 8" descr="Картинки по запросу Александр Суриков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67" t="-3831" b="1"/>
            <a:stretch/>
          </p:blipFill>
          <p:spPr bwMode="auto">
            <a:xfrm>
              <a:off x="8917369" y="258615"/>
              <a:ext cx="2651661" cy="3043158"/>
            </a:xfrm>
            <a:prstGeom prst="ellipse">
              <a:avLst/>
            </a:prstGeom>
            <a:no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602460705"/>
              </p:ext>
            </p:extLst>
          </p:nvPr>
        </p:nvGraphicFramePr>
        <p:xfrm>
          <a:off x="1058882" y="260648"/>
          <a:ext cx="10631849" cy="1554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64A363-FFED-4B2B-BD3B-D09429817E5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37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 bwMode="auto">
          <a:xfrm>
            <a:off x="836276" y="243325"/>
            <a:ext cx="11136211" cy="533400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  <a:defRPr/>
            </a:pPr>
            <a:r>
              <a:rPr lang="ru-RU" sz="3600" dirty="0">
                <a:ln w="18415" cmpd="sng">
                  <a:noFill/>
                  <a:prstDash val="solid"/>
                </a:ln>
                <a:solidFill>
                  <a:srgbClr val="C00000"/>
                </a:solidFill>
                <a:latin typeface="Arial"/>
                <a:ea typeface="+mn-ea"/>
                <a:cs typeface="+mn-cs"/>
              </a:rPr>
              <a:t>Законодательные органы Российской Федерации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5227" t="44610" r="24498" b="1829"/>
          <a:stretch/>
        </p:blipFill>
        <p:spPr bwMode="auto">
          <a:xfrm>
            <a:off x="7935275" y="1492868"/>
            <a:ext cx="2967846" cy="2689688"/>
          </a:xfrm>
          <a:prstGeom prst="ellipse">
            <a:avLst/>
          </a:prstGeom>
        </p:spPr>
      </p:pic>
      <p:grpSp>
        <p:nvGrpSpPr>
          <p:cNvPr id="16" name="Группа 15"/>
          <p:cNvGrpSpPr/>
          <p:nvPr/>
        </p:nvGrpSpPr>
        <p:grpSpPr bwMode="auto">
          <a:xfrm>
            <a:off x="2299549" y="899530"/>
            <a:ext cx="4267851" cy="670894"/>
            <a:chOff x="1054817" y="243247"/>
            <a:chExt cx="4267851" cy="568421"/>
          </a:xfrm>
        </p:grpSpPr>
        <p:sp>
          <p:nvSpPr>
            <p:cNvPr id="17" name="Прямоугольник 16"/>
            <p:cNvSpPr/>
            <p:nvPr/>
          </p:nvSpPr>
          <p:spPr bwMode="auto">
            <a:xfrm>
              <a:off x="2703411" y="282436"/>
              <a:ext cx="2619257" cy="52923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rgbClr val="000000"/>
            </a:lnRef>
            <a:fillRef idx="1">
              <a:srgbClr val="000000"/>
            </a:fillRef>
            <a:effectRef idx="2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Прямоугольник 17"/>
            <p:cNvSpPr/>
            <p:nvPr/>
          </p:nvSpPr>
          <p:spPr bwMode="auto">
            <a:xfrm>
              <a:off x="1054817" y="243247"/>
              <a:ext cx="3656560" cy="529232"/>
            </a:xfrm>
            <a:prstGeom prst="rect">
              <a:avLst/>
            </a:prstGeom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b="1">
                  <a:latin typeface="Arial"/>
                  <a:cs typeface="Arial"/>
                </a:rPr>
                <a:t>Федеральное Собрание Российской Федерации </a:t>
              </a:r>
            </a:p>
          </p:txBody>
        </p:sp>
      </p:grpSp>
      <p:grpSp>
        <p:nvGrpSpPr>
          <p:cNvPr id="7" name="Группа 6"/>
          <p:cNvGrpSpPr/>
          <p:nvPr/>
        </p:nvGrpSpPr>
        <p:grpSpPr bwMode="auto">
          <a:xfrm>
            <a:off x="-2273399" y="865741"/>
            <a:ext cx="6388214" cy="3577481"/>
            <a:chOff x="-2470781" y="1584490"/>
            <a:chExt cx="5907889" cy="3295959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/>
            <a:srcRect l="9254" t="-556" r="21573" b="555"/>
            <a:stretch/>
          </p:blipFill>
          <p:spPr bwMode="auto">
            <a:xfrm>
              <a:off x="302817" y="2089178"/>
              <a:ext cx="2795102" cy="279127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20" name="Группа 19"/>
            <p:cNvGrpSpPr/>
            <p:nvPr/>
          </p:nvGrpSpPr>
          <p:grpSpPr bwMode="auto">
            <a:xfrm>
              <a:off x="-2470781" y="1584490"/>
              <a:ext cx="5907889" cy="2016822"/>
              <a:chOff x="0" y="2401103"/>
              <a:chExt cx="5907889" cy="2016822"/>
            </a:xfrm>
          </p:grpSpPr>
          <p:sp>
            <p:nvSpPr>
              <p:cNvPr id="21" name="Прямоугольник 20"/>
              <p:cNvSpPr/>
              <p:nvPr/>
            </p:nvSpPr>
            <p:spPr bwMode="auto">
              <a:xfrm>
                <a:off x="0" y="2401103"/>
                <a:ext cx="4683128" cy="8832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rgbClr val="000000"/>
              </a:lnRef>
              <a:fillRef idx="1">
                <a:srgbClr val="000000"/>
              </a:fillRef>
              <a:effectRef idx="2">
                <a:schemeClr val="accent3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2" name="Прямоугольник 21"/>
              <p:cNvSpPr/>
              <p:nvPr/>
            </p:nvSpPr>
            <p:spPr bwMode="auto">
              <a:xfrm>
                <a:off x="2351593" y="3628881"/>
                <a:ext cx="3556296" cy="789044"/>
              </a:xfrm>
              <a:prstGeom prst="rect">
                <a:avLst/>
              </a:prstGeom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2000" b="1" u="none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/>
                    <a:cs typeface="Arial"/>
                  </a:rPr>
                  <a:t>СОВЕТ</a:t>
                </a:r>
                <a:br>
                  <a:rPr lang="ru-RU" sz="2000" b="1" u="none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/>
                    <a:cs typeface="Arial"/>
                  </a:rPr>
                </a:br>
                <a:r>
                  <a:rPr lang="ru-RU" sz="2000" b="1" u="none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/>
                    <a:cs typeface="Arial"/>
                  </a:rPr>
                  <a:t> ФЕДЕРАЦИИ</a:t>
                </a:r>
                <a:br>
                  <a:rPr lang="ru-RU" sz="2000" b="1" u="none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/>
                    <a:cs typeface="Arial"/>
                  </a:rPr>
                </a:br>
                <a:r>
                  <a:rPr lang="ru-RU" sz="2000" b="1" u="none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/>
                    <a:cs typeface="Arial"/>
                  </a:rPr>
                  <a:t>(178 </a:t>
                </a:r>
                <a:r>
                  <a:rPr lang="ru-RU" sz="2000" b="1" u="none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/>
                    <a:cs typeface="Arial"/>
                  </a:rPr>
                  <a:t>СЕНАТОРОВ)</a:t>
                </a:r>
              </a:p>
            </p:txBody>
          </p:sp>
        </p:grpSp>
      </p:grpSp>
      <p:grpSp>
        <p:nvGrpSpPr>
          <p:cNvPr id="9" name="Группа 8"/>
          <p:cNvGrpSpPr/>
          <p:nvPr/>
        </p:nvGrpSpPr>
        <p:grpSpPr bwMode="auto">
          <a:xfrm>
            <a:off x="4000584" y="1514426"/>
            <a:ext cx="6645206" cy="3915678"/>
            <a:chOff x="3566644" y="2338257"/>
            <a:chExt cx="6388753" cy="3593435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/>
            <a:srcRect l="40366" t="-269" r="78" b="2977"/>
            <a:stretch/>
          </p:blipFill>
          <p:spPr bwMode="auto">
            <a:xfrm>
              <a:off x="3566644" y="2338257"/>
              <a:ext cx="2930540" cy="269969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23" name="Группа 22"/>
            <p:cNvGrpSpPr/>
            <p:nvPr/>
          </p:nvGrpSpPr>
          <p:grpSpPr bwMode="auto">
            <a:xfrm>
              <a:off x="3722286" y="2965933"/>
              <a:ext cx="6233111" cy="2965759"/>
              <a:chOff x="823165" y="191211"/>
              <a:chExt cx="6233111" cy="2965759"/>
            </a:xfrm>
          </p:grpSpPr>
          <p:sp>
            <p:nvSpPr>
              <p:cNvPr id="24" name="Прямоугольник 23"/>
              <p:cNvSpPr/>
              <p:nvPr/>
            </p:nvSpPr>
            <p:spPr bwMode="auto">
              <a:xfrm>
                <a:off x="4437019" y="2318808"/>
                <a:ext cx="2619257" cy="83816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rgbClr val="000000"/>
              </a:lnRef>
              <a:fillRef idx="1">
                <a:srgbClr val="000000"/>
              </a:fillRef>
              <a:effectRef idx="2">
                <a:schemeClr val="accent3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5" name="Прямоугольник 24"/>
              <p:cNvSpPr/>
              <p:nvPr/>
            </p:nvSpPr>
            <p:spPr bwMode="auto">
              <a:xfrm>
                <a:off x="823165" y="191211"/>
                <a:ext cx="2619257" cy="838162"/>
              </a:xfrm>
              <a:prstGeom prst="rect">
                <a:avLst/>
              </a:prstGeom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2000" b="1" spc="-2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/>
                    <a:cs typeface="Arial"/>
                  </a:rPr>
                  <a:t>ГОСУДАРСТВЕННАЯ</a:t>
                </a:r>
                <a:r>
                  <a:rPr lang="ru-RU" sz="2000" b="1" dirty="0">
                    <a:solidFill>
                      <a:schemeClr val="bg1"/>
                    </a:solidFill>
                    <a:latin typeface="Arial"/>
                    <a:cs typeface="Arial"/>
                  </a:rPr>
                  <a:t> </a:t>
                </a:r>
                <a:br>
                  <a:rPr lang="ru-RU" sz="2000" b="1" dirty="0">
                    <a:solidFill>
                      <a:schemeClr val="bg1"/>
                    </a:solidFill>
                    <a:latin typeface="Arial"/>
                    <a:cs typeface="Arial"/>
                  </a:rPr>
                </a:br>
                <a:r>
                  <a:rPr lang="ru-RU" sz="2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/>
                    <a:cs typeface="Arial"/>
                  </a:rPr>
                  <a:t>ДУМА</a:t>
                </a:r>
                <a:r>
                  <a:rPr lang="ru-RU" sz="2000" b="1" dirty="0">
                    <a:solidFill>
                      <a:schemeClr val="bg1"/>
                    </a:solidFill>
                    <a:latin typeface="Arial"/>
                    <a:cs typeface="Arial"/>
                  </a:rPr>
                  <a:t/>
                </a:r>
                <a:br>
                  <a:rPr lang="ru-RU" sz="2000" b="1" dirty="0">
                    <a:solidFill>
                      <a:schemeClr val="bg1"/>
                    </a:solidFill>
                    <a:latin typeface="Arial"/>
                    <a:cs typeface="Arial"/>
                  </a:rPr>
                </a:br>
                <a:r>
                  <a:rPr lang="ru-RU" sz="2000" b="1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   (450 </a:t>
                </a:r>
                <a:r>
                  <a:rPr lang="ru-RU" sz="2000" b="1" dirty="0">
                    <a:solidFill>
                      <a:schemeClr val="bg1"/>
                    </a:solidFill>
                    <a:latin typeface="Arial"/>
                    <a:cs typeface="Arial"/>
                  </a:rPr>
                  <a:t>ДЕПУТАТОВ)</a:t>
                </a:r>
              </a:p>
            </p:txBody>
          </p:sp>
        </p:grpSp>
      </p:grpSp>
      <p:grpSp>
        <p:nvGrpSpPr>
          <p:cNvPr id="26" name="Группа 25"/>
          <p:cNvGrpSpPr/>
          <p:nvPr/>
        </p:nvGrpSpPr>
        <p:grpSpPr bwMode="auto">
          <a:xfrm>
            <a:off x="3715630" y="5393233"/>
            <a:ext cx="6930161" cy="1299241"/>
            <a:chOff x="1092019" y="3777272"/>
            <a:chExt cx="6930161" cy="1299241"/>
          </a:xfrm>
        </p:grpSpPr>
        <p:sp>
          <p:nvSpPr>
            <p:cNvPr id="27" name="Прямоугольник 26"/>
            <p:cNvSpPr/>
            <p:nvPr/>
          </p:nvSpPr>
          <p:spPr bwMode="auto">
            <a:xfrm>
              <a:off x="5402923" y="4238351"/>
              <a:ext cx="2619257" cy="83816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rgbClr val="000000"/>
            </a:lnRef>
            <a:fillRef idx="1">
              <a:srgbClr val="000000"/>
            </a:fillRef>
            <a:effectRef idx="2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Прямоугольник 27"/>
            <p:cNvSpPr/>
            <p:nvPr/>
          </p:nvSpPr>
          <p:spPr bwMode="auto">
            <a:xfrm>
              <a:off x="1092019" y="3777272"/>
              <a:ext cx="3920498" cy="838162"/>
            </a:xfrm>
            <a:prstGeom prst="rect">
              <a:avLst/>
            </a:prstGeom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>
                  <a:latin typeface="Arial"/>
                  <a:cs typeface="Arial"/>
                </a:rPr>
                <a:t>225 </a:t>
              </a:r>
              <a:r>
                <a:rPr lang="ru-RU" sz="1400">
                  <a:latin typeface="Arial"/>
                  <a:cs typeface="Arial"/>
                </a:rPr>
                <a:t>депутатов избираются по одномандатным избирательным округам, образуемым на основе единой нормы представительства, но не менее одного округа в субъекте РФ (мажоритарная система)</a:t>
              </a:r>
              <a:endParaRPr/>
            </a:p>
            <a:p>
              <a:pPr lvl="0" algn="ctr" defTabSz="62230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>
                  <a:latin typeface="Arial"/>
                  <a:cs typeface="Arial"/>
                </a:rPr>
                <a:t>225 </a:t>
              </a:r>
              <a:r>
                <a:rPr lang="ru-RU" sz="1400">
                  <a:latin typeface="Arial"/>
                  <a:cs typeface="Arial"/>
                </a:rPr>
                <a:t>депутатов избираются по федеральному избирательному округу пропорционально числу голосов, поданных за федеральные списки, выдвинутые избирательными объединениями и блоками (пропорциональная система). </a:t>
              </a:r>
              <a:endParaRPr/>
            </a:p>
          </p:txBody>
        </p:sp>
      </p:grpSp>
      <p:grpSp>
        <p:nvGrpSpPr>
          <p:cNvPr id="29" name="Группа 28"/>
          <p:cNvGrpSpPr/>
          <p:nvPr/>
        </p:nvGrpSpPr>
        <p:grpSpPr bwMode="auto">
          <a:xfrm>
            <a:off x="851665" y="3051271"/>
            <a:ext cx="6573759" cy="3256954"/>
            <a:chOff x="1867843" y="964308"/>
            <a:chExt cx="6573759" cy="3256954"/>
          </a:xfrm>
        </p:grpSpPr>
        <p:sp>
          <p:nvSpPr>
            <p:cNvPr id="30" name="Прямоугольник 29"/>
            <p:cNvSpPr/>
            <p:nvPr/>
          </p:nvSpPr>
          <p:spPr bwMode="auto">
            <a:xfrm>
              <a:off x="5822345" y="964308"/>
              <a:ext cx="2619257" cy="83816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rgbClr val="000000"/>
            </a:lnRef>
            <a:fillRef idx="1">
              <a:srgbClr val="000000"/>
            </a:fillRef>
            <a:effectRef idx="2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Прямоугольник 30"/>
            <p:cNvSpPr/>
            <p:nvPr/>
          </p:nvSpPr>
          <p:spPr bwMode="auto">
            <a:xfrm>
              <a:off x="1867843" y="3383100"/>
              <a:ext cx="2619257" cy="838162"/>
            </a:xfrm>
            <a:prstGeom prst="rect">
              <a:avLst/>
            </a:prstGeom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dirty="0">
                  <a:latin typeface="Arial"/>
                  <a:cs typeface="Arial"/>
                </a:rPr>
                <a:t>по 2 представителя от субъекта РФ </a:t>
              </a:r>
              <a:br>
                <a:rPr lang="ru-RU" sz="1400" dirty="0">
                  <a:latin typeface="Arial"/>
                  <a:cs typeface="Arial"/>
                </a:rPr>
              </a:br>
              <a:r>
                <a:rPr lang="ru-RU" sz="1400" dirty="0">
                  <a:latin typeface="Arial"/>
                  <a:cs typeface="Arial"/>
                </a:rPr>
                <a:t>(по одному от представительного и исполнительного органов государственной власти) </a:t>
              </a:r>
            </a:p>
            <a:p>
              <a:pPr algn="ctr" defTabSz="5334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solidFill>
                    <a:srgbClr val="000000"/>
                  </a:solidFill>
                  <a:latin typeface="Arial"/>
                  <a:ea typeface="Calibri"/>
                  <a:cs typeface="Arial"/>
                </a:rPr>
                <a:t>у Президента есть право лично назначить </a:t>
              </a:r>
              <a:r>
                <a:rPr lang="ru-RU" sz="1200" b="1" dirty="0" smtClean="0">
                  <a:solidFill>
                    <a:srgbClr val="000000"/>
                  </a:solidFill>
                  <a:latin typeface="Arial"/>
                  <a:ea typeface="Calibri"/>
                  <a:cs typeface="Arial"/>
                </a:rPr>
                <a:t>30 сенаторов</a:t>
              </a:r>
              <a:endParaRPr lang="ru-RU" sz="1200" b="1" dirty="0">
                <a:latin typeface="Arial"/>
                <a:cs typeface="Arial"/>
              </a:endParaRPr>
            </a:p>
            <a:p>
              <a:pPr lvl="0" algn="ctr" defTabSz="5334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dirty="0">
                <a:latin typeface="Arial"/>
                <a:cs typeface="Arial"/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 bwMode="auto">
          <a:xfrm>
            <a:off x="7771829" y="1633719"/>
            <a:ext cx="3610542" cy="5535739"/>
            <a:chOff x="3468149" y="-3013421"/>
            <a:chExt cx="2397799" cy="5535739"/>
          </a:xfrm>
        </p:grpSpPr>
        <p:sp>
          <p:nvSpPr>
            <p:cNvPr id="33" name="Прямоугольник 32"/>
            <p:cNvSpPr/>
            <p:nvPr/>
          </p:nvSpPr>
          <p:spPr bwMode="auto">
            <a:xfrm>
              <a:off x="3677880" y="334346"/>
              <a:ext cx="2188068" cy="21879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Прямоугольник 33"/>
            <p:cNvSpPr/>
            <p:nvPr/>
          </p:nvSpPr>
          <p:spPr bwMode="auto">
            <a:xfrm>
              <a:off x="3468149" y="-3013421"/>
              <a:ext cx="2188068" cy="2187972"/>
            </a:xfrm>
            <a:prstGeom prst="rect">
              <a:avLst/>
            </a:prstGeom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89</a:t>
              </a:r>
              <a:r>
                <a:rPr lang="ru-RU" sz="1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 </a:t>
              </a:r>
              <a:r>
                <a:rPr lang="ru-RU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/>
              </a:r>
              <a:br>
                <a:rPr lang="ru-RU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</a:br>
              <a:r>
                <a:rPr lang="ru-RU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Законодательных (представительных) </a:t>
              </a:r>
              <a:br>
                <a:rPr lang="ru-RU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</a:br>
              <a:r>
                <a:rPr lang="ru-RU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органов государственной власти субъектов РФ</a:t>
              </a:r>
              <a:endPara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5" name="Прямоугольник 34"/>
          <p:cNvSpPr/>
          <p:nvPr/>
        </p:nvSpPr>
        <p:spPr bwMode="auto">
          <a:xfrm>
            <a:off x="8178947" y="4763732"/>
            <a:ext cx="2835135" cy="11310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 defTabSz="6223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rgbClr val="C00000"/>
                </a:solidFill>
                <a:latin typeface="Arial"/>
              </a:rPr>
              <a:t>АЛТАЙСКОЕ КРАЕВОЕ </a:t>
            </a:r>
            <a:br>
              <a:rPr lang="ru-RU" b="1">
                <a:solidFill>
                  <a:srgbClr val="C00000"/>
                </a:solidFill>
                <a:latin typeface="Arial"/>
              </a:rPr>
            </a:br>
            <a:r>
              <a:rPr lang="ru-RU" b="1">
                <a:solidFill>
                  <a:srgbClr val="C00000"/>
                </a:solidFill>
                <a:latin typeface="Arial"/>
              </a:rPr>
              <a:t>ЗАКОНОДАТЕЛЬНОЕ </a:t>
            </a:r>
            <a:br>
              <a:rPr lang="ru-RU" b="1">
                <a:solidFill>
                  <a:srgbClr val="C00000"/>
                </a:solidFill>
                <a:latin typeface="Arial"/>
              </a:rPr>
            </a:br>
            <a:r>
              <a:rPr lang="ru-RU" b="1">
                <a:solidFill>
                  <a:srgbClr val="C00000"/>
                </a:solidFill>
                <a:latin typeface="Arial"/>
              </a:rPr>
              <a:t>СОБРАНИЕ</a:t>
            </a:r>
            <a:endParaRPr/>
          </a:p>
          <a:p>
            <a:pPr marL="0" lvl="1" algn="ctr" defTabSz="6223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rgbClr val="C00000"/>
                </a:solidFill>
                <a:latin typeface="Arial"/>
              </a:rPr>
              <a:t>(68 ДЕПУТАТОВ)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64A363-FFED-4B2B-BD3B-D09429817E5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24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Объект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10448"/>
          <a:stretch/>
        </p:blipFill>
        <p:spPr bwMode="auto">
          <a:xfrm>
            <a:off x="0" y="-83260"/>
            <a:ext cx="12323618" cy="695404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 bwMode="auto">
          <a:xfrm>
            <a:off x="808989" y="2770062"/>
            <a:ext cx="10323830" cy="156966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bg1"/>
                </a:solidFill>
                <a:latin typeface="Calibri"/>
              </a:rPr>
              <a:t>постоянно действующий представительный и единственный законодательный орган государственной власти Алтайского края</a:t>
            </a:r>
            <a:endParaRPr b="1" dirty="0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808989" y="2062176"/>
            <a:ext cx="106073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000">
                <a:solidFill>
                  <a:srgbClr val="C00000"/>
                </a:solidFill>
                <a:latin typeface="Calibri"/>
              </a:rPr>
              <a:t>Алтайское краевое Законодательное Собрание </a:t>
            </a:r>
            <a:endParaRPr lang="ru-RU" sz="400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08989" y="4392279"/>
            <a:ext cx="85603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C00000"/>
                </a:solidFill>
                <a:latin typeface="Calibri"/>
              </a:rPr>
              <a:t>п.1 ст. 67 Устава (Основного Закона) Алтайского края </a:t>
            </a:r>
            <a:endParaRPr b="1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64A363-FFED-4B2B-BD3B-D09429817E57}" type="slidenum">
              <a:rPr lang="ru-RU" smtClean="0"/>
              <a:t>15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 bwMode="auto">
          <a:xfrm>
            <a:off x="733044" y="0"/>
            <a:ext cx="11364686" cy="6310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ru-RU" sz="2400" b="1" dirty="0">
              <a:solidFill>
                <a:srgbClr val="C00000"/>
              </a:solidFill>
              <a:latin typeface="Arial Black"/>
              <a:cs typeface="Arial"/>
            </a:endParaRPr>
          </a:p>
          <a:p>
            <a:pPr>
              <a:defRPr/>
            </a:pPr>
            <a:r>
              <a:rPr lang="ru-RU" sz="2800" b="1" dirty="0">
                <a:ln w="18415" cmpd="sng">
                  <a:noFill/>
                  <a:prstDash val="solid"/>
                </a:ln>
                <a:solidFill>
                  <a:srgbClr val="CC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+mj-ea"/>
                <a:cs typeface="+mj-cs"/>
              </a:rPr>
              <a:t>Законодательный орган Алтайского края с 1994 года</a:t>
            </a:r>
          </a:p>
        </p:txBody>
      </p:sp>
      <p:grpSp>
        <p:nvGrpSpPr>
          <p:cNvPr id="32" name="Группа 31"/>
          <p:cNvGrpSpPr/>
          <p:nvPr/>
        </p:nvGrpSpPr>
        <p:grpSpPr bwMode="auto">
          <a:xfrm>
            <a:off x="566057" y="1099659"/>
            <a:ext cx="10874829" cy="5486202"/>
            <a:chOff x="584791" y="1099654"/>
            <a:chExt cx="8750152" cy="5454502"/>
          </a:xfrm>
        </p:grpSpPr>
        <p:graphicFrame>
          <p:nvGraphicFramePr>
            <p:cNvPr id="23" name="Схема 22"/>
            <p:cNvGraphicFramePr>
              <a:graphicFrameLocks/>
            </p:cNvGraphicFramePr>
            <p:nvPr/>
          </p:nvGraphicFramePr>
          <p:xfrm>
            <a:off x="584791" y="1099654"/>
            <a:ext cx="8750152" cy="545450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2310489" y="1278456"/>
              <a:ext cx="746979" cy="746979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8"/>
            <a:stretch/>
          </p:blipFill>
          <p:spPr bwMode="auto">
            <a:xfrm>
              <a:off x="5203739" y="1191300"/>
              <a:ext cx="746979" cy="746979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9"/>
            <a:stretch/>
          </p:blipFill>
          <p:spPr bwMode="auto">
            <a:xfrm>
              <a:off x="6803943" y="1191300"/>
              <a:ext cx="538150" cy="538150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10"/>
            <a:stretch/>
          </p:blipFill>
          <p:spPr bwMode="auto">
            <a:xfrm>
              <a:off x="8301569" y="1191300"/>
              <a:ext cx="538150" cy="538150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1"/>
            <a:stretch/>
          </p:blipFill>
          <p:spPr bwMode="auto">
            <a:xfrm>
              <a:off x="907125" y="1305104"/>
              <a:ext cx="652838" cy="652838"/>
            </a:xfrm>
            <a:prstGeom prst="rect">
              <a:avLst/>
            </a:prstGeom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12"/>
            <a:stretch/>
          </p:blipFill>
          <p:spPr bwMode="auto">
            <a:xfrm>
              <a:off x="3757858" y="1278456"/>
              <a:ext cx="713057" cy="713057"/>
            </a:xfrm>
            <a:prstGeom prst="rect">
              <a:avLst/>
            </a:prstGeom>
          </p:spPr>
        </p:pic>
      </p:grpSp>
      <p:sp>
        <p:nvSpPr>
          <p:cNvPr id="2" name="Прямоугольник 1"/>
          <p:cNvSpPr/>
          <p:nvPr/>
        </p:nvSpPr>
        <p:spPr bwMode="auto">
          <a:xfrm>
            <a:off x="2550722" y="3391486"/>
            <a:ext cx="13136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200" b="1" dirty="0"/>
              <a:t>по </a:t>
            </a:r>
            <a:br>
              <a:rPr lang="ru-RU" sz="1200" b="1" dirty="0"/>
            </a:br>
            <a:r>
              <a:rPr lang="ru-RU" sz="1200" b="1" dirty="0"/>
              <a:t>одномандатным</a:t>
            </a:r>
            <a:br>
              <a:rPr lang="ru-RU" sz="1200" b="1" dirty="0"/>
            </a:br>
            <a:r>
              <a:rPr lang="ru-RU" sz="1200" b="1" dirty="0"/>
              <a:t> округам</a:t>
            </a:r>
            <a:endParaRPr dirty="0"/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2485569" y="5398483"/>
            <a:ext cx="1378780" cy="870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000"/>
              </a:lnSpc>
              <a:defRPr/>
            </a:pPr>
            <a:r>
              <a:rPr lang="ru-RU" sz="1200" b="1" dirty="0"/>
              <a:t>по одномандатным </a:t>
            </a:r>
            <a:br>
              <a:rPr lang="ru-RU" sz="1200" b="1" dirty="0"/>
            </a:br>
            <a:r>
              <a:rPr lang="ru-RU" sz="1200" b="1" dirty="0"/>
              <a:t>округам</a:t>
            </a:r>
            <a:br>
              <a:rPr lang="ru-RU" sz="1200" b="1" dirty="0"/>
            </a:br>
            <a:r>
              <a:rPr lang="ru-RU" sz="1200" b="1" dirty="0"/>
              <a:t> и </a:t>
            </a:r>
            <a:br>
              <a:rPr lang="ru-RU" sz="1200" b="1" dirty="0"/>
            </a:br>
            <a:r>
              <a:rPr lang="ru-RU" sz="1200" b="1" dirty="0"/>
              <a:t>партийным </a:t>
            </a:r>
            <a:br>
              <a:rPr lang="ru-RU" sz="1200" b="1" dirty="0"/>
            </a:br>
            <a:r>
              <a:rPr lang="ru-RU" sz="1200" b="1" dirty="0"/>
              <a:t>спискам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64A363-FFED-4B2B-BD3B-D09429817E5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25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5"/>
          <p:cNvSpPr>
            <a:spLocks noGrp="1"/>
          </p:cNvSpPr>
          <p:nvPr>
            <p:ph type="title"/>
          </p:nvPr>
        </p:nvSpPr>
        <p:spPr>
          <a:xfrm>
            <a:off x="2496614" y="1268112"/>
            <a:ext cx="6624736" cy="557944"/>
          </a:xfrm>
        </p:spPr>
        <p:txBody>
          <a:bodyPr>
            <a:noAutofit/>
          </a:bodyPr>
          <a:lstStyle/>
          <a:p>
            <a:pPr lvl="0"/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Суриков Александр Александрович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7" r="22305"/>
          <a:stretch/>
        </p:blipFill>
        <p:spPr>
          <a:xfrm>
            <a:off x="1476316" y="1145289"/>
            <a:ext cx="1006848" cy="11610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Текст 12"/>
          <p:cNvSpPr>
            <a:spLocks noGrp="1"/>
          </p:cNvSpPr>
          <p:nvPr>
            <p:ph type="body" sz="half" idx="2"/>
          </p:nvPr>
        </p:nvSpPr>
        <p:spPr>
          <a:xfrm>
            <a:off x="2589387" y="1724765"/>
            <a:ext cx="8834879" cy="74262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b="1" kern="1200" dirty="0" smtClean="0">
                <a:latin typeface="Arial Narrow" panose="020B0606020202030204" pitchFamily="34" charset="0"/>
              </a:rPr>
              <a:t>1-й созыв </a:t>
            </a:r>
            <a:r>
              <a:rPr lang="ru-RU" dirty="0" smtClean="0">
                <a:latin typeface="Arial Narrow" panose="020B0606020202030204" pitchFamily="34" charset="0"/>
              </a:rPr>
              <a:t>(</a:t>
            </a:r>
            <a:r>
              <a:rPr lang="ru-RU" b="1" kern="1200" dirty="0">
                <a:latin typeface="Arial Narrow" panose="020B0606020202030204" pitchFamily="34" charset="0"/>
              </a:rPr>
              <a:t>август 1991 - март 1994 гг.)</a:t>
            </a:r>
            <a:br>
              <a:rPr lang="ru-RU" b="1" kern="1200" dirty="0">
                <a:latin typeface="Arial Narrow" panose="020B0606020202030204" pitchFamily="34" charset="0"/>
              </a:rPr>
            </a:br>
            <a:r>
              <a:rPr lang="ru-RU" b="1" kern="1200" dirty="0" smtClean="0">
                <a:latin typeface="Arial Narrow" panose="020B0606020202030204" pitchFamily="34" charset="0"/>
              </a:rPr>
              <a:t>2-й созыв </a:t>
            </a:r>
            <a:r>
              <a:rPr lang="ru-RU" b="1" kern="1200" dirty="0">
                <a:latin typeface="Arial Narrow" panose="020B0606020202030204" pitchFamily="34" charset="0"/>
              </a:rPr>
              <a:t>(март 1994 - декабрь 1996 гг.)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95400" y="443260"/>
            <a:ext cx="10907346" cy="4095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2800" b="1" dirty="0">
                <a:ln w="18415" cmpd="sng">
                  <a:noFill/>
                  <a:prstDash val="solid"/>
                </a:ln>
                <a:solidFill>
                  <a:srgbClr val="CC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+mj-ea"/>
                <a:cs typeface="+mj-cs"/>
              </a:rPr>
              <a:t>Председатели законодательного органа Алтайского края </a:t>
            </a:r>
          </a:p>
        </p:txBody>
      </p:sp>
      <p:graphicFrame>
        <p:nvGraphicFramePr>
          <p:cNvPr id="6" name="Схе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2707327"/>
              </p:ext>
            </p:extLst>
          </p:nvPr>
        </p:nvGraphicFramePr>
        <p:xfrm>
          <a:off x="138334" y="-1153181"/>
          <a:ext cx="1273515" cy="7874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Рисунок 6" descr="1.tif"/>
          <p:cNvPicPr>
            <a:picLocks noChangeAspect="1"/>
          </p:cNvPicPr>
          <p:nvPr/>
        </p:nvPicPr>
        <p:blipFill rotWithShape="1">
          <a:blip r:embed="rId8"/>
          <a:srcRect l="-22128" t="-5890" r="-11804" b="4958"/>
          <a:stretch/>
        </p:blipFill>
        <p:spPr>
          <a:xfrm>
            <a:off x="1254263" y="2369407"/>
            <a:ext cx="1390861" cy="12980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5"/>
          <p:cNvSpPr txBox="1">
            <a:spLocks/>
          </p:cNvSpPr>
          <p:nvPr/>
        </p:nvSpPr>
        <p:spPr bwMode="auto">
          <a:xfrm>
            <a:off x="2483164" y="2544734"/>
            <a:ext cx="6651637" cy="5024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Назарчук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Александр Григорьевич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9" name="Текст 12"/>
          <p:cNvSpPr txBox="1">
            <a:spLocks/>
          </p:cNvSpPr>
          <p:nvPr/>
        </p:nvSpPr>
        <p:spPr>
          <a:xfrm>
            <a:off x="2483164" y="2958880"/>
            <a:ext cx="9047326" cy="745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b="1" dirty="0" smtClean="0">
                <a:latin typeface="Arial Narrow" panose="020B0606020202030204" pitchFamily="34" charset="0"/>
              </a:rPr>
              <a:t>2-й созыв </a:t>
            </a:r>
            <a:r>
              <a:rPr lang="ru-RU" b="1" dirty="0">
                <a:latin typeface="Arial Narrow" panose="020B0606020202030204" pitchFamily="34" charset="0"/>
              </a:rPr>
              <a:t>(декабрь 1996 - апрель 2000 гг.)</a:t>
            </a:r>
            <a:br>
              <a:rPr lang="ru-RU" b="1" dirty="0">
                <a:latin typeface="Arial Narrow" panose="020B0606020202030204" pitchFamily="34" charset="0"/>
              </a:rPr>
            </a:br>
            <a:r>
              <a:rPr lang="ru-RU" b="1" dirty="0" smtClean="0">
                <a:latin typeface="Arial Narrow" panose="020B0606020202030204" pitchFamily="34" charset="0"/>
              </a:rPr>
              <a:t>3, 4-й созывы </a:t>
            </a:r>
            <a:r>
              <a:rPr lang="ru-RU" b="1" dirty="0">
                <a:latin typeface="Arial Narrow" panose="020B0606020202030204" pitchFamily="34" charset="0"/>
              </a:rPr>
              <a:t>(апрель 2000 – март 2008 гг.)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" t="1199" r="-3810" b="25045"/>
          <a:stretch/>
        </p:blipFill>
        <p:spPr>
          <a:xfrm>
            <a:off x="1432245" y="3768499"/>
            <a:ext cx="1179123" cy="12101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Заголовок 5"/>
          <p:cNvSpPr txBox="1">
            <a:spLocks/>
          </p:cNvSpPr>
          <p:nvPr/>
        </p:nvSpPr>
        <p:spPr bwMode="auto">
          <a:xfrm>
            <a:off x="2483164" y="3575862"/>
            <a:ext cx="3950478" cy="9906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Лоор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Иван Иванович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4" name="Текст 12"/>
          <p:cNvSpPr txBox="1">
            <a:spLocks/>
          </p:cNvSpPr>
          <p:nvPr/>
        </p:nvSpPr>
        <p:spPr bwMode="auto">
          <a:xfrm>
            <a:off x="2483164" y="4471441"/>
            <a:ext cx="9721080" cy="4771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b="1" kern="1200" dirty="0" smtClean="0">
                <a:latin typeface="Arial Narrow" panose="020B0606020202030204" pitchFamily="34" charset="0"/>
              </a:rPr>
              <a:t>5, 6</a:t>
            </a:r>
            <a:r>
              <a:rPr lang="ru-RU" b="1" dirty="0" smtClean="0">
                <a:latin typeface="Arial Narrow" panose="020B0606020202030204" pitchFamily="34" charset="0"/>
              </a:rPr>
              <a:t>-й</a:t>
            </a:r>
            <a:r>
              <a:rPr lang="ru-RU" b="1" kern="1200" dirty="0" smtClean="0">
                <a:latin typeface="Arial Narrow" panose="020B0606020202030204" pitchFamily="34" charset="0"/>
              </a:rPr>
              <a:t> созывы  (</a:t>
            </a:r>
            <a:r>
              <a:rPr lang="ru-RU" b="1" kern="1200" dirty="0">
                <a:latin typeface="Arial Narrow" panose="020B0606020202030204" pitchFamily="34" charset="0"/>
              </a:rPr>
              <a:t>март 2008 – сентябрь 2016 гг.)</a:t>
            </a:r>
            <a:br>
              <a:rPr lang="ru-RU" b="1" kern="1200" dirty="0">
                <a:latin typeface="Arial Narrow" panose="020B0606020202030204" pitchFamily="34" charset="0"/>
              </a:rPr>
            </a:br>
            <a:r>
              <a:rPr lang="ru-RU" sz="900" dirty="0" smtClean="0">
                <a:latin typeface="Arial Narrow" panose="020B0606020202030204" pitchFamily="34" charset="0"/>
              </a:rPr>
              <a:t/>
            </a:r>
            <a:br>
              <a:rPr lang="ru-RU" sz="900" dirty="0" smtClean="0">
                <a:latin typeface="Arial Narrow" panose="020B0606020202030204" pitchFamily="34" charset="0"/>
              </a:rPr>
            </a:br>
            <a:endParaRPr lang="ru-RU" sz="2000" dirty="0">
              <a:latin typeface="Arial Narrow" panose="020B060602020203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64352" y="6333820"/>
            <a:ext cx="2743200" cy="365125"/>
          </a:xfrm>
        </p:spPr>
        <p:txBody>
          <a:bodyPr/>
          <a:lstStyle/>
          <a:p>
            <a:pPr>
              <a:defRPr/>
            </a:pPr>
            <a:fld id="{8E64A363-FFED-4B2B-BD3B-D09429817E57}" type="slidenum">
              <a:rPr lang="ru-RU" smtClean="0"/>
              <a:t>17</a:t>
            </a:fld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/>
          <a:srcRect l="-10638" t="-2634" r="-17691" b="10212"/>
          <a:stretch/>
        </p:blipFill>
        <p:spPr bwMode="auto">
          <a:xfrm>
            <a:off x="1381367" y="5045211"/>
            <a:ext cx="1230001" cy="13271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Заголовок 5"/>
          <p:cNvSpPr txBox="1">
            <a:spLocks/>
          </p:cNvSpPr>
          <p:nvPr/>
        </p:nvSpPr>
        <p:spPr bwMode="auto">
          <a:xfrm>
            <a:off x="2483164" y="4853592"/>
            <a:ext cx="8061265" cy="9906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defRPr/>
            </a:pP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Романенко Александр Алексеевич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7" name="Текст 12"/>
          <p:cNvSpPr txBox="1">
            <a:spLocks/>
          </p:cNvSpPr>
          <p:nvPr/>
        </p:nvSpPr>
        <p:spPr bwMode="auto">
          <a:xfrm>
            <a:off x="2483164" y="5766661"/>
            <a:ext cx="7573276" cy="4771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b="1" kern="1200" dirty="0" smtClean="0">
                <a:latin typeface="Arial Narrow" panose="020B0606020202030204" pitchFamily="34" charset="0"/>
              </a:rPr>
              <a:t>7, 8</a:t>
            </a:r>
            <a:r>
              <a:rPr lang="ru-RU" b="1" dirty="0" smtClean="0">
                <a:latin typeface="Arial Narrow" panose="020B0606020202030204" pitchFamily="34" charset="0"/>
              </a:rPr>
              <a:t>-</a:t>
            </a:r>
            <a:r>
              <a:rPr lang="ru-RU" b="1" kern="1200" dirty="0" smtClean="0">
                <a:latin typeface="Arial Narrow" panose="020B0606020202030204" pitchFamily="34" charset="0"/>
              </a:rPr>
              <a:t>й созывы </a:t>
            </a:r>
            <a:r>
              <a:rPr lang="ru-RU" b="1" kern="1200" dirty="0" smtClean="0">
                <a:latin typeface="Arial Narrow" panose="020B0606020202030204" pitchFamily="34" charset="0"/>
              </a:rPr>
              <a:t>(октябрь </a:t>
            </a:r>
            <a:r>
              <a:rPr lang="ru-RU" b="1" kern="1200" dirty="0">
                <a:latin typeface="Arial Narrow" panose="020B0606020202030204" pitchFamily="34" charset="0"/>
              </a:rPr>
              <a:t>2016 гг</a:t>
            </a:r>
            <a:r>
              <a:rPr lang="ru-RU" b="1" kern="1200" dirty="0" smtClean="0">
                <a:latin typeface="Arial Narrow" panose="020B0606020202030204" pitchFamily="34" charset="0"/>
              </a:rPr>
              <a:t>. по настоящее время)</a:t>
            </a:r>
            <a:r>
              <a:rPr lang="ru-RU" b="1" kern="1200" dirty="0">
                <a:latin typeface="Arial Narrow" panose="020B0606020202030204" pitchFamily="34" charset="0"/>
              </a:rPr>
              <a:t/>
            </a:r>
            <a:br>
              <a:rPr lang="ru-RU" b="1" kern="1200" dirty="0">
                <a:latin typeface="Arial Narrow" panose="020B0606020202030204" pitchFamily="34" charset="0"/>
              </a:rPr>
            </a:br>
            <a:r>
              <a:rPr lang="ru-RU" sz="700" b="1" dirty="0" smtClean="0">
                <a:latin typeface="Arial Narrow" panose="020B0606020202030204" pitchFamily="34" charset="0"/>
              </a:rPr>
              <a:t/>
            </a:r>
            <a:br>
              <a:rPr lang="ru-RU" sz="700" b="1" dirty="0" smtClean="0">
                <a:latin typeface="Arial Narrow" panose="020B0606020202030204" pitchFamily="34" charset="0"/>
              </a:rPr>
            </a:br>
            <a:endParaRPr lang="ru-RU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26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33" name="Содержимое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6923231"/>
              </p:ext>
            </p:extLst>
          </p:nvPr>
        </p:nvGraphicFramePr>
        <p:xfrm>
          <a:off x="4617726" y="40640"/>
          <a:ext cx="7598797" cy="7368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1" name="TextBox 20"/>
          <p:cNvSpPr txBox="1"/>
          <p:nvPr/>
        </p:nvSpPr>
        <p:spPr bwMode="auto">
          <a:xfrm>
            <a:off x="0" y="1005143"/>
            <a:ext cx="4583113" cy="5852857"/>
          </a:xfrm>
          <a:prstGeom prst="rect">
            <a:avLst/>
          </a:prstGeom>
          <a:solidFill>
            <a:schemeClr val="bg1">
              <a:lumMod val="95000"/>
              <a:alpha val="43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endParaRPr lang="ru-RU"/>
          </a:p>
        </p:txBody>
      </p:sp>
      <p:grpSp>
        <p:nvGrpSpPr>
          <p:cNvPr id="4" name="Группа 3"/>
          <p:cNvGrpSpPr/>
          <p:nvPr/>
        </p:nvGrpSpPr>
        <p:grpSpPr bwMode="auto">
          <a:xfrm>
            <a:off x="438716" y="2987653"/>
            <a:ext cx="5323520" cy="3268364"/>
            <a:chOff x="-666132" y="1625078"/>
            <a:chExt cx="6261255" cy="2926521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/>
          </p:blipFill>
          <p:spPr bwMode="auto">
            <a:xfrm>
              <a:off x="2499796" y="2142865"/>
              <a:ext cx="717069" cy="708107"/>
            </a:xfrm>
            <a:prstGeom prst="rect">
              <a:avLst/>
            </a:prstGeom>
          </p:spPr>
        </p:pic>
        <p:sp>
          <p:nvSpPr>
            <p:cNvPr id="9" name="Прямоугольник 8"/>
            <p:cNvSpPr/>
            <p:nvPr/>
          </p:nvSpPr>
          <p:spPr bwMode="auto">
            <a:xfrm>
              <a:off x="-666132" y="1625078"/>
              <a:ext cx="6261254" cy="4750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lnSpc>
                  <a:spcPct val="89000"/>
                </a:lnSpc>
                <a:defRPr/>
              </a:pPr>
              <a:r>
                <a:rPr lang="ru-RU" sz="3200" b="1" dirty="0">
                  <a:solidFill>
                    <a:srgbClr val="C00000"/>
                  </a:solidFill>
                  <a:latin typeface="Arial Narrow"/>
                  <a:cs typeface="Arial"/>
                </a:rPr>
                <a:t>68 депутатов</a:t>
              </a:r>
              <a:endParaRPr dirty="0"/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9">
              <a:biLevel thresh="25000"/>
            </a:blip>
            <a:stretch/>
          </p:blipFill>
          <p:spPr bwMode="auto">
            <a:xfrm>
              <a:off x="2693210" y="3255896"/>
              <a:ext cx="1124963" cy="706583"/>
            </a:xfrm>
            <a:prstGeom prst="rect">
              <a:avLst/>
            </a:prstGeom>
          </p:spPr>
        </p:pic>
        <p:sp>
          <p:nvSpPr>
            <p:cNvPr id="22" name="Прямоугольник 21"/>
            <p:cNvSpPr/>
            <p:nvPr/>
          </p:nvSpPr>
          <p:spPr bwMode="auto">
            <a:xfrm>
              <a:off x="-666132" y="1991913"/>
              <a:ext cx="2095024" cy="564767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600" b="1" dirty="0">
                  <a:latin typeface="Arial Narrow"/>
                  <a:cs typeface="Arial"/>
                </a:rPr>
                <a:t>34 депутата</a:t>
              </a:r>
              <a:endParaRPr dirty="0"/>
            </a:p>
          </p:txBody>
        </p:sp>
        <p:sp>
          <p:nvSpPr>
            <p:cNvPr id="24" name="Прямоугольник 23"/>
            <p:cNvSpPr/>
            <p:nvPr/>
          </p:nvSpPr>
          <p:spPr bwMode="auto">
            <a:xfrm>
              <a:off x="-666132" y="3141942"/>
              <a:ext cx="2095024" cy="564767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600" b="1" dirty="0">
                  <a:latin typeface="Arial Narrow"/>
                  <a:cs typeface="Arial"/>
                </a:rPr>
                <a:t>34 депутата</a:t>
              </a:r>
              <a:endParaRPr dirty="0"/>
            </a:p>
          </p:txBody>
        </p:sp>
        <p:sp>
          <p:nvSpPr>
            <p:cNvPr id="23" name="Прямоугольник 22"/>
            <p:cNvSpPr/>
            <p:nvPr/>
          </p:nvSpPr>
          <p:spPr bwMode="auto">
            <a:xfrm>
              <a:off x="-666132" y="2272774"/>
              <a:ext cx="3707699" cy="74408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ru-RU" sz="1600" dirty="0" smtClean="0">
                  <a:latin typeface="Arial Narrow"/>
                  <a:cs typeface="Arial"/>
                </a:rPr>
                <a:t>избраны по </a:t>
              </a:r>
              <a:r>
                <a:rPr lang="ru-RU" sz="1600" dirty="0">
                  <a:latin typeface="Arial Narrow"/>
                  <a:cs typeface="Arial"/>
                </a:rPr>
                <a:t>партийным спискам (</a:t>
              </a:r>
              <a:r>
                <a:rPr lang="ru-RU" sz="1600" dirty="0" err="1">
                  <a:latin typeface="Arial Narrow"/>
                  <a:cs typeface="Arial"/>
                </a:rPr>
                <a:t>общекраевая</a:t>
              </a:r>
              <a:r>
                <a:rPr lang="ru-RU" sz="1600" dirty="0">
                  <a:latin typeface="Arial Narrow"/>
                  <a:cs typeface="Arial"/>
                </a:rPr>
                <a:t> часть </a:t>
              </a:r>
              <a:r>
                <a:rPr lang="ru-RU" sz="1600" dirty="0" smtClean="0">
                  <a:latin typeface="Arial Narrow"/>
                  <a:cs typeface="Arial"/>
                </a:rPr>
                <a:t>и </a:t>
              </a:r>
              <a:r>
                <a:rPr lang="ru-RU" sz="1600" dirty="0">
                  <a:latin typeface="Arial Narrow"/>
                  <a:cs typeface="Arial"/>
                </a:rPr>
                <a:t>территориальные группы) </a:t>
              </a:r>
              <a:endParaRPr dirty="0"/>
            </a:p>
          </p:txBody>
        </p:sp>
        <p:sp>
          <p:nvSpPr>
            <p:cNvPr id="26" name="Прямоугольник 25"/>
            <p:cNvSpPr/>
            <p:nvPr/>
          </p:nvSpPr>
          <p:spPr bwMode="auto">
            <a:xfrm>
              <a:off x="-666132" y="3488967"/>
              <a:ext cx="2649875" cy="52361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ru-RU" sz="1600" dirty="0" smtClean="0">
                  <a:latin typeface="Arial Narrow"/>
                  <a:cs typeface="Arial"/>
                </a:rPr>
                <a:t>избраны по </a:t>
              </a:r>
              <a:r>
                <a:rPr lang="ru-RU" sz="1600" dirty="0">
                  <a:latin typeface="Arial Narrow"/>
                  <a:cs typeface="Arial"/>
                </a:rPr>
                <a:t>одномандатным округам</a:t>
              </a:r>
              <a:endParaRPr dirty="0"/>
            </a:p>
          </p:txBody>
        </p:sp>
        <p:sp>
          <p:nvSpPr>
            <p:cNvPr id="20" name="Прямоугольник 19"/>
            <p:cNvSpPr/>
            <p:nvPr/>
          </p:nvSpPr>
          <p:spPr bwMode="auto">
            <a:xfrm>
              <a:off x="-666132" y="4083103"/>
              <a:ext cx="6261255" cy="46849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2400" dirty="0">
                  <a:latin typeface="Arial Narrow"/>
                  <a:cs typeface="Arial"/>
                </a:rPr>
                <a:t>Срок полномочий: </a:t>
              </a:r>
              <a:r>
                <a:rPr lang="ru-RU" sz="2800" b="1" dirty="0">
                  <a:latin typeface="Arial Narrow"/>
                  <a:cs typeface="Arial"/>
                </a:rPr>
                <a:t>5</a:t>
              </a:r>
              <a:r>
                <a:rPr lang="ru-RU" sz="2400" dirty="0">
                  <a:latin typeface="Arial Narrow"/>
                  <a:cs typeface="Arial"/>
                </a:rPr>
                <a:t> лет</a:t>
              </a:r>
              <a:endParaRPr dirty="0"/>
            </a:p>
          </p:txBody>
        </p:sp>
      </p:grpSp>
      <p:grpSp>
        <p:nvGrpSpPr>
          <p:cNvPr id="6" name="Группа 5"/>
          <p:cNvGrpSpPr/>
          <p:nvPr/>
        </p:nvGrpSpPr>
        <p:grpSpPr bwMode="auto">
          <a:xfrm>
            <a:off x="305539" y="1109746"/>
            <a:ext cx="3901051" cy="941707"/>
            <a:chOff x="613333" y="1390196"/>
            <a:chExt cx="3901052" cy="977399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0"/>
            <a:stretch/>
          </p:blipFill>
          <p:spPr bwMode="auto">
            <a:xfrm>
              <a:off x="613333" y="1390196"/>
              <a:ext cx="785261" cy="977399"/>
            </a:xfrm>
            <a:prstGeom prst="rect">
              <a:avLst/>
            </a:prstGeom>
          </p:spPr>
        </p:pic>
        <p:sp>
          <p:nvSpPr>
            <p:cNvPr id="28" name="Прямоугольник 27"/>
            <p:cNvSpPr/>
            <p:nvPr/>
          </p:nvSpPr>
          <p:spPr bwMode="auto">
            <a:xfrm>
              <a:off x="1628033" y="1509272"/>
              <a:ext cx="2886352" cy="61332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ru-RU" sz="1600" b="1" dirty="0">
                  <a:solidFill>
                    <a:srgbClr val="C00000"/>
                  </a:solidFill>
                  <a:latin typeface="Arial Narrow"/>
                </a:rPr>
                <a:t>дата проведения  выборов</a:t>
              </a:r>
              <a:r>
                <a:rPr lang="en-US" sz="2000" b="1" dirty="0">
                  <a:latin typeface="Arial Narrow"/>
                </a:rPr>
                <a:t/>
              </a:r>
              <a:br>
                <a:rPr lang="en-US" sz="2000" b="1" dirty="0">
                  <a:latin typeface="Arial Narrow"/>
                </a:rPr>
              </a:br>
              <a:r>
                <a:rPr lang="ru-RU" sz="2000" dirty="0">
                  <a:latin typeface="Arial Narrow"/>
                </a:rPr>
                <a:t>19 сентября 2021 года</a:t>
              </a:r>
            </a:p>
          </p:txBody>
        </p:sp>
      </p:grpSp>
      <p:sp>
        <p:nvSpPr>
          <p:cNvPr id="29" name="TextBox 28"/>
          <p:cNvSpPr txBox="1"/>
          <p:nvPr/>
        </p:nvSpPr>
        <p:spPr bwMode="auto">
          <a:xfrm>
            <a:off x="341081" y="333707"/>
            <a:ext cx="11126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cs typeface="Arial"/>
              </a:rPr>
              <a:t>Алтайское краевое Законодательное Собрание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cs typeface="Arial"/>
              </a:rPr>
              <a:t>VIII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cs typeface="Arial"/>
              </a:rPr>
              <a:t> созыва</a:t>
            </a: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1342671" y="1922476"/>
            <a:ext cx="37577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>
                <a:latin typeface="Arial Narrow"/>
              </a:rPr>
              <a:t>7 октября 2021 года </a:t>
            </a:r>
            <a:endParaRPr lang="en-US" sz="2000" dirty="0">
              <a:latin typeface="Arial Narrow"/>
            </a:endParaRPr>
          </a:p>
          <a:p>
            <a:pPr>
              <a:defRPr/>
            </a:pPr>
            <a:r>
              <a:rPr lang="ru-RU" sz="1600" b="1" dirty="0">
                <a:solidFill>
                  <a:srgbClr val="C00000"/>
                </a:solidFill>
                <a:latin typeface="Arial Narrow"/>
              </a:rPr>
              <a:t>первая организационная сессия </a:t>
            </a:r>
            <a:endParaRPr lang="ru-RU" sz="1600" dirty="0">
              <a:solidFill>
                <a:srgbClr val="C00000"/>
              </a:solidFill>
              <a:latin typeface="Arial Narrow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64A363-FFED-4B2B-BD3B-D09429817E57}" type="slidenum">
              <a:rPr lang="ru-RU" smtClean="0"/>
              <a:t>18</a:t>
            </a:fld>
            <a:endParaRPr lang="ru-RU"/>
          </a:p>
        </p:txBody>
      </p:sp>
      <p:sp>
        <p:nvSpPr>
          <p:cNvPr id="32" name="Заголовок 1"/>
          <p:cNvSpPr>
            <a:spLocks noGrp="1"/>
          </p:cNvSpPr>
          <p:nvPr>
            <p:ph type="title"/>
          </p:nvPr>
        </p:nvSpPr>
        <p:spPr>
          <a:xfrm>
            <a:off x="4583113" y="1775455"/>
            <a:ext cx="7209147" cy="7620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600" b="1" dirty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Депутаты Алтайского краевого </a:t>
            </a:r>
            <a:r>
              <a:rPr lang="ru-RU" sz="1600" b="1" dirty="0" smtClean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Законодательного </a:t>
            </a:r>
            <a:r>
              <a:rPr lang="ru-RU" sz="1600" b="1" dirty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Собрания </a:t>
            </a:r>
            <a:r>
              <a:rPr lang="ru-RU" sz="1600" b="1" dirty="0" smtClean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lang="ru-RU" sz="1600" b="1" dirty="0" smtClean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</a:br>
            <a:r>
              <a:rPr lang="ru-RU" sz="1600" b="1" dirty="0" err="1" smtClean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VI</a:t>
            </a:r>
            <a:r>
              <a:rPr lang="en-US" sz="1600" b="1" dirty="0" smtClean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I</a:t>
            </a:r>
            <a:r>
              <a:rPr lang="en-US" sz="1600" b="1" dirty="0" smtClean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</a:t>
            </a:r>
            <a:r>
              <a:rPr lang="ru-RU" sz="1600" b="1" dirty="0" smtClean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lang="ru-RU" sz="1600" b="1" dirty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созыва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4907280" y="4690495"/>
            <a:ext cx="74066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 smtClean="0">
                <a:latin typeface="Arial Narrow" panose="020B0606020202030204" pitchFamily="34" charset="0"/>
              </a:rPr>
              <a:t>*заместитель </a:t>
            </a:r>
            <a:r>
              <a:rPr lang="ru-RU" sz="1400" dirty="0">
                <a:latin typeface="Arial Narrow" panose="020B0606020202030204" pitchFamily="34" charset="0"/>
              </a:rPr>
              <a:t>председателя Алтайского краевого Законодательного Собрания – </a:t>
            </a:r>
            <a:r>
              <a:rPr lang="ru-RU" sz="1400" dirty="0" smtClean="0">
                <a:latin typeface="Arial Narrow" panose="020B0606020202030204" pitchFamily="34" charset="0"/>
              </a:rPr>
              <a:t/>
            </a:r>
            <a:br>
              <a:rPr lang="ru-RU" sz="1400" dirty="0" smtClean="0">
                <a:latin typeface="Arial Narrow" panose="020B0606020202030204" pitchFamily="34" charset="0"/>
              </a:rPr>
            </a:br>
            <a:r>
              <a:rPr lang="ru-RU" sz="1400" dirty="0" smtClean="0">
                <a:latin typeface="Arial Narrow" panose="020B0606020202030204" pitchFamily="34" charset="0"/>
              </a:rPr>
              <a:t>председатель </a:t>
            </a:r>
            <a:r>
              <a:rPr lang="ru-RU" sz="1400" dirty="0">
                <a:latin typeface="Arial Narrow" panose="020B0606020202030204" pitchFamily="34" charset="0"/>
              </a:rPr>
              <a:t>комитета по правовой политике и местному самоуправлению</a:t>
            </a:r>
            <a:endParaRPr lang="ru-RU" sz="1400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391465" y="1836954"/>
            <a:ext cx="2261777" cy="118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050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0273846"/>
              </p:ext>
            </p:extLst>
          </p:nvPr>
        </p:nvGraphicFramePr>
        <p:xfrm>
          <a:off x="5320811" y="945945"/>
          <a:ext cx="4085812" cy="1930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/>
        </p:nvGraphicFramePr>
        <p:xfrm>
          <a:off x="-63517" y="4198143"/>
          <a:ext cx="5727489" cy="2174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1" name="Блок-схема: процесс 30"/>
          <p:cNvSpPr/>
          <p:nvPr/>
        </p:nvSpPr>
        <p:spPr bwMode="auto">
          <a:xfrm>
            <a:off x="5414345" y="3322974"/>
            <a:ext cx="271241" cy="2102621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>
              <a:defRPr/>
            </a:pPr>
            <a:r>
              <a:rPr lang="ru-RU" sz="2000" b="1">
                <a:solidFill>
                  <a:schemeClr val="tx1"/>
                </a:solidFill>
                <a:latin typeface="Arial Narrow"/>
              </a:rPr>
              <a:t>депутат</a:t>
            </a:r>
          </a:p>
        </p:txBody>
      </p:sp>
      <p:sp>
        <p:nvSpPr>
          <p:cNvPr id="32" name="TextBox 31"/>
          <p:cNvSpPr txBox="1"/>
          <p:nvPr/>
        </p:nvSpPr>
        <p:spPr bwMode="auto">
          <a:xfrm>
            <a:off x="1586248" y="1252343"/>
            <a:ext cx="2212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Arial "/>
              </a:rPr>
              <a:t>68 </a:t>
            </a:r>
            <a:r>
              <a:rPr lang="ru-RU" sz="2000" b="1" dirty="0">
                <a:solidFill>
                  <a:srgbClr val="C00000"/>
                </a:solidFill>
                <a:latin typeface="Arial "/>
              </a:rPr>
              <a:t>депутатов</a:t>
            </a:r>
            <a:endParaRPr lang="ru-RU" sz="1400" b="1" dirty="0">
              <a:solidFill>
                <a:srgbClr val="C00000"/>
              </a:solidFill>
              <a:latin typeface="Arial "/>
            </a:endParaRPr>
          </a:p>
        </p:txBody>
      </p:sp>
      <p:grpSp>
        <p:nvGrpSpPr>
          <p:cNvPr id="14" name="Группа 13"/>
          <p:cNvGrpSpPr/>
          <p:nvPr/>
        </p:nvGrpSpPr>
        <p:grpSpPr bwMode="auto">
          <a:xfrm>
            <a:off x="1107216" y="1882744"/>
            <a:ext cx="3179368" cy="2215251"/>
            <a:chOff x="1059714" y="1401389"/>
            <a:chExt cx="3179368" cy="2215251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/>
          </p:blipFill>
          <p:spPr bwMode="auto">
            <a:xfrm>
              <a:off x="1068779" y="1422561"/>
              <a:ext cx="1181594" cy="1181594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/>
          </p:blipFill>
          <p:spPr bwMode="auto">
            <a:xfrm>
              <a:off x="3024831" y="1401389"/>
              <a:ext cx="1181594" cy="1181594"/>
            </a:xfrm>
            <a:prstGeom prst="rect">
              <a:avLst/>
            </a:prstGeom>
          </p:spPr>
        </p:pic>
        <p:sp>
          <p:nvSpPr>
            <p:cNvPr id="13" name="Блок-схема: процесс 12"/>
            <p:cNvSpPr/>
            <p:nvPr/>
          </p:nvSpPr>
          <p:spPr bwMode="auto">
            <a:xfrm>
              <a:off x="1059714" y="2582983"/>
              <a:ext cx="1246909" cy="1033153"/>
            </a:xfrm>
            <a:prstGeom prst="flowChartProcess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1800" b="1" dirty="0">
                  <a:solidFill>
                    <a:schemeClr val="accent1">
                      <a:lumMod val="75000"/>
                    </a:schemeClr>
                  </a:solidFill>
                  <a:latin typeface="Arial Narrow"/>
                </a:rPr>
                <a:t>мужчины</a:t>
              </a:r>
            </a:p>
            <a:p>
              <a:pPr algn="ctr">
                <a:defRPr/>
              </a:pPr>
              <a:r>
                <a:rPr lang="ru-RU" sz="3600" b="1" dirty="0" smtClean="0">
                  <a:solidFill>
                    <a:schemeClr val="accent1">
                      <a:lumMod val="75000"/>
                    </a:schemeClr>
                  </a:solidFill>
                  <a:latin typeface="Arial Narrow"/>
                </a:rPr>
                <a:t>52</a:t>
              </a:r>
              <a:endParaRPr lang="ru-RU" sz="3600" b="1" dirty="0">
                <a:solidFill>
                  <a:schemeClr val="accent1">
                    <a:lumMod val="75000"/>
                  </a:schemeClr>
                </a:solidFill>
                <a:latin typeface="Arial Narrow"/>
              </a:endParaRPr>
            </a:p>
          </p:txBody>
        </p:sp>
        <p:sp>
          <p:nvSpPr>
            <p:cNvPr id="18" name="Блок-схема: процесс 17"/>
            <p:cNvSpPr/>
            <p:nvPr/>
          </p:nvSpPr>
          <p:spPr bwMode="auto">
            <a:xfrm>
              <a:off x="2992173" y="2583487"/>
              <a:ext cx="1246909" cy="1033153"/>
            </a:xfrm>
            <a:prstGeom prst="flowChartProcess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1800" b="1" dirty="0" smtClean="0">
                  <a:solidFill>
                    <a:schemeClr val="accent4">
                      <a:lumMod val="75000"/>
                    </a:schemeClr>
                  </a:solidFill>
                  <a:latin typeface="Arial Narrow"/>
                </a:rPr>
                <a:t>женщины</a:t>
              </a:r>
              <a:endParaRPr lang="ru-RU" sz="1800" b="1" dirty="0">
                <a:solidFill>
                  <a:schemeClr val="accent4">
                    <a:lumMod val="75000"/>
                  </a:schemeClr>
                </a:solidFill>
                <a:latin typeface="Arial Narrow"/>
              </a:endParaRPr>
            </a:p>
            <a:p>
              <a:pPr algn="ctr">
                <a:defRPr/>
              </a:pPr>
              <a:r>
                <a:rPr lang="ru-RU" sz="3600" b="1" dirty="0">
                  <a:solidFill>
                    <a:schemeClr val="accent4">
                      <a:lumMod val="75000"/>
                    </a:schemeClr>
                  </a:solidFill>
                  <a:latin typeface="Arial Narrow"/>
                </a:rPr>
                <a:t>16</a:t>
              </a:r>
            </a:p>
          </p:txBody>
        </p:sp>
      </p:grpSp>
      <p:sp>
        <p:nvSpPr>
          <p:cNvPr id="16" name="TextBox 15"/>
          <p:cNvSpPr txBox="1"/>
          <p:nvPr/>
        </p:nvSpPr>
        <p:spPr bwMode="auto">
          <a:xfrm>
            <a:off x="9373588" y="825135"/>
            <a:ext cx="2814283" cy="1662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Arial "/>
              </a:rPr>
              <a:t>51</a:t>
            </a:r>
            <a:r>
              <a:rPr lang="ru-RU" sz="5400" b="1" dirty="0" smtClean="0">
                <a:solidFill>
                  <a:srgbClr val="C00000"/>
                </a:solidFill>
                <a:latin typeface="Arial "/>
              </a:rPr>
              <a:t> </a:t>
            </a:r>
            <a:r>
              <a:rPr lang="ru-RU" sz="5400" b="1" dirty="0">
                <a:solidFill>
                  <a:srgbClr val="C00000"/>
                </a:solidFill>
                <a:latin typeface="Arial "/>
              </a:rPr>
              <a:t>год</a:t>
            </a:r>
            <a:endParaRPr dirty="0"/>
          </a:p>
          <a:p>
            <a:pPr>
              <a:defRPr/>
            </a:pPr>
            <a:r>
              <a:rPr lang="ru-RU" b="1" dirty="0">
                <a:solidFill>
                  <a:srgbClr val="C00000"/>
                </a:solidFill>
                <a:latin typeface="Arial "/>
              </a:rPr>
              <a:t>средний возраст </a:t>
            </a:r>
          </a:p>
          <a:p>
            <a:pPr>
              <a:defRPr/>
            </a:pPr>
            <a:r>
              <a:rPr lang="ru-RU" b="1" dirty="0">
                <a:solidFill>
                  <a:srgbClr val="C00000"/>
                </a:solidFill>
                <a:latin typeface="Arial "/>
              </a:rPr>
              <a:t>на 1 января 2024 года</a:t>
            </a:r>
            <a:br>
              <a:rPr lang="ru-RU" b="1" dirty="0">
                <a:solidFill>
                  <a:srgbClr val="C00000"/>
                </a:solidFill>
                <a:latin typeface="Arial "/>
              </a:rPr>
            </a:br>
            <a:endParaRPr lang="ru-RU" sz="1200" b="1" dirty="0">
              <a:latin typeface="Arial 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1180746" y="4386308"/>
            <a:ext cx="4674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rgbClr val="C00000"/>
                </a:solidFill>
                <a:latin typeface="Arial "/>
              </a:rPr>
              <a:t>Образовательный уровень </a:t>
            </a:r>
            <a:br>
              <a:rPr lang="ru-RU" sz="2000" b="1">
                <a:solidFill>
                  <a:srgbClr val="C00000"/>
                </a:solidFill>
                <a:latin typeface="Arial "/>
              </a:rPr>
            </a:br>
            <a:r>
              <a:rPr lang="ru-RU" sz="1600" b="1">
                <a:latin typeface="Arial "/>
              </a:rPr>
              <a:t>(на момент избрания)</a:t>
            </a:r>
            <a:endParaRPr lang="ru-RU" sz="800" b="1">
              <a:latin typeface="Arial "/>
            </a:endParaRPr>
          </a:p>
        </p:txBody>
      </p:sp>
      <p:graphicFrame>
        <p:nvGraphicFramePr>
          <p:cNvPr id="3" name="Схе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2009416"/>
              </p:ext>
            </p:extLst>
          </p:nvPr>
        </p:nvGraphicFramePr>
        <p:xfrm>
          <a:off x="5696740" y="3916083"/>
          <a:ext cx="6678140" cy="2567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0" name="TextBox 19"/>
          <p:cNvSpPr txBox="1"/>
          <p:nvPr/>
        </p:nvSpPr>
        <p:spPr bwMode="auto">
          <a:xfrm>
            <a:off x="5696741" y="3322974"/>
            <a:ext cx="350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b="1">
                <a:solidFill>
                  <a:srgbClr val="C00000"/>
                </a:solidFill>
                <a:latin typeface="Arial "/>
              </a:rPr>
              <a:t>Депутатский опыт</a:t>
            </a:r>
            <a:endParaRPr lang="ru-RU" sz="1100" b="1">
              <a:solidFill>
                <a:srgbClr val="C00000"/>
              </a:solidFill>
              <a:latin typeface="Arial "/>
            </a:endParaRPr>
          </a:p>
        </p:txBody>
      </p:sp>
      <p:sp>
        <p:nvSpPr>
          <p:cNvPr id="21" name="Заголовок 1"/>
          <p:cNvSpPr>
            <a:spLocks noGrp="1"/>
          </p:cNvSpPr>
          <p:nvPr>
            <p:ph type="title"/>
          </p:nvPr>
        </p:nvSpPr>
        <p:spPr bwMode="auto">
          <a:xfrm>
            <a:off x="413006" y="355209"/>
            <a:ext cx="10885008" cy="762000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  <a:defRPr/>
            </a:pPr>
            <a:r>
              <a:rPr lang="ru-RU" sz="2400">
                <a:ln w="18415" cmpd="sng">
                  <a:noFill/>
                  <a:prstDash val="solid"/>
                </a:ln>
                <a:solidFill>
                  <a:srgbClr val="C00000"/>
                </a:solidFill>
                <a:latin typeface="Arial Black"/>
                <a:ea typeface="+mn-ea"/>
                <a:cs typeface="+mn-cs"/>
              </a:rPr>
              <a:t>Депутаты Алтайского краевого Законодательного Собрания VI</a:t>
            </a:r>
            <a:r>
              <a:rPr lang="en-US" sz="2400">
                <a:ln w="18415" cmpd="sng">
                  <a:noFill/>
                  <a:prstDash val="solid"/>
                </a:ln>
                <a:solidFill>
                  <a:srgbClr val="C00000"/>
                </a:solidFill>
                <a:latin typeface="Arial Black"/>
                <a:ea typeface="+mn-ea"/>
                <a:cs typeface="+mn-cs"/>
              </a:rPr>
              <a:t>I</a:t>
            </a:r>
            <a:r>
              <a:rPr lang="en-US" sz="2400">
                <a:ln w="18415" cmpd="sng">
                  <a:noFill/>
                  <a:prstDash val="solid"/>
                </a:ln>
                <a:solidFill>
                  <a:srgbClr val="C00000"/>
                </a:solidFill>
                <a:latin typeface="Arial Black"/>
              </a:rPr>
              <a:t>I</a:t>
            </a:r>
            <a:r>
              <a:rPr lang="ru-RU" sz="2400">
                <a:ln w="18415" cmpd="sng">
                  <a:noFill/>
                  <a:prstDash val="solid"/>
                </a:ln>
                <a:solidFill>
                  <a:srgbClr val="C00000"/>
                </a:solidFill>
                <a:latin typeface="Arial Black"/>
                <a:ea typeface="+mn-ea"/>
                <a:cs typeface="+mn-cs"/>
              </a:rPr>
              <a:t> созыва*</a:t>
            </a:r>
          </a:p>
        </p:txBody>
      </p:sp>
      <p:sp>
        <p:nvSpPr>
          <p:cNvPr id="22" name="Блок-схема: процесс 21"/>
          <p:cNvSpPr/>
          <p:nvPr/>
        </p:nvSpPr>
        <p:spPr bwMode="auto">
          <a:xfrm>
            <a:off x="5285472" y="930213"/>
            <a:ext cx="257746" cy="1177335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>
              <a:defRPr/>
            </a:pPr>
            <a:r>
              <a:rPr lang="ru-RU" sz="1600" b="1">
                <a:solidFill>
                  <a:schemeClr val="tx1"/>
                </a:solidFill>
                <a:latin typeface="Arial Narrow"/>
              </a:rPr>
              <a:t>депутатов</a:t>
            </a:r>
          </a:p>
        </p:txBody>
      </p:sp>
      <p:sp>
        <p:nvSpPr>
          <p:cNvPr id="2" name="TextBox 1"/>
          <p:cNvSpPr txBox="1"/>
          <p:nvPr/>
        </p:nvSpPr>
        <p:spPr bwMode="auto">
          <a:xfrm>
            <a:off x="267064" y="6342586"/>
            <a:ext cx="3963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dirty="0"/>
              <a:t>* по состоянию на 1 </a:t>
            </a:r>
            <a:r>
              <a:rPr lang="ru-RU" sz="1600" dirty="0" smtClean="0"/>
              <a:t>декабря 2023 </a:t>
            </a:r>
            <a:r>
              <a:rPr lang="ru-RU" sz="1600" dirty="0"/>
              <a:t>года</a:t>
            </a:r>
          </a:p>
        </p:txBody>
      </p:sp>
      <p:sp>
        <p:nvSpPr>
          <p:cNvPr id="4" name="TextBox 3"/>
          <p:cNvSpPr txBox="1"/>
          <p:nvPr/>
        </p:nvSpPr>
        <p:spPr bwMode="auto">
          <a:xfrm>
            <a:off x="413006" y="8565266"/>
            <a:ext cx="5682993" cy="821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64A363-FFED-4B2B-BD3B-D09429817E57}" type="slidenum">
              <a:rPr lang="ru-RU" smtClean="0"/>
              <a:t>19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960199"/>
              </p:ext>
            </p:extLst>
          </p:nvPr>
        </p:nvGraphicFramePr>
        <p:xfrm>
          <a:off x="335359" y="1052735"/>
          <a:ext cx="11505361" cy="5805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21504" r="3220" b="14773"/>
          <a:stretch/>
        </p:blipFill>
        <p:spPr>
          <a:xfrm>
            <a:off x="7680176" y="4005064"/>
            <a:ext cx="4160545" cy="2369560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19441" y="404664"/>
            <a:ext cx="11521280" cy="356953"/>
          </a:xfrm>
          <a:noFill/>
        </p:spPr>
        <p:txBody>
          <a:bodyPr>
            <a:noAutofit/>
          </a:bodyPr>
          <a:lstStyle/>
          <a:p>
            <a:r>
              <a:rPr lang="ru-RU" sz="2400" b="1" dirty="0">
                <a:ln w="18415" cmpd="sng">
                  <a:noFill/>
                  <a:prstDash val="solid"/>
                </a:ln>
                <a:solidFill>
                  <a:srgbClr val="CC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</a:rPr>
              <a:t>ЭТАПЫ РАЗВИТИЯ ПРЕДСТАВИТЕЛЬНОЙ ВЛАСТИ АЛТАЙСКОГО КРАЯ</a:t>
            </a:r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927" t="6345" r="927" b="2540"/>
          <a:stretch/>
        </p:blipFill>
        <p:spPr>
          <a:xfrm>
            <a:off x="479376" y="908720"/>
            <a:ext cx="3823739" cy="2224255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336360" y="6374624"/>
            <a:ext cx="2743200" cy="365125"/>
          </a:xfrm>
        </p:spPr>
        <p:txBody>
          <a:bodyPr/>
          <a:lstStyle/>
          <a:p>
            <a:pPr>
              <a:defRPr/>
            </a:pPr>
            <a:fld id="{8E64A363-FFED-4B2B-BD3B-D09429817E57}" type="slidenum">
              <a:rPr lang="ru-RU" sz="1400" smtClean="0"/>
              <a:t>2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08150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93" name="Группа 92"/>
          <p:cNvGrpSpPr/>
          <p:nvPr/>
        </p:nvGrpSpPr>
        <p:grpSpPr bwMode="auto">
          <a:xfrm>
            <a:off x="328784" y="1506389"/>
            <a:ext cx="3710125" cy="1722241"/>
            <a:chOff x="14957" y="2153184"/>
            <a:chExt cx="3710124" cy="1722240"/>
          </a:xfrm>
        </p:grpSpPr>
        <p:sp>
          <p:nvSpPr>
            <p:cNvPr id="31" name="Прямоугольник 30"/>
            <p:cNvSpPr/>
            <p:nvPr/>
          </p:nvSpPr>
          <p:spPr bwMode="auto">
            <a:xfrm>
              <a:off x="940097" y="2153184"/>
              <a:ext cx="2784983" cy="7232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lnSpc>
                  <a:spcPts val="1000"/>
                </a:lnSpc>
                <a:defRPr/>
              </a:pPr>
              <a:r>
                <a:rPr lang="ru-RU" sz="1600" b="1">
                  <a:solidFill>
                    <a:srgbClr val="C00000"/>
                  </a:solidFill>
                  <a:latin typeface="Arial Narrow"/>
                  <a:cs typeface="Arial"/>
                </a:rPr>
                <a:t>по правовой политике и местному </a:t>
              </a:r>
              <a:br>
                <a:rPr lang="ru-RU" sz="1600" b="1">
                  <a:solidFill>
                    <a:srgbClr val="C00000"/>
                  </a:solidFill>
                  <a:latin typeface="Arial Narrow"/>
                  <a:cs typeface="Arial"/>
                </a:rPr>
              </a:br>
              <a:r>
                <a:rPr lang="ru-RU" sz="1600" b="1">
                  <a:solidFill>
                    <a:srgbClr val="C00000"/>
                  </a:solidFill>
                  <a:latin typeface="Arial Narrow"/>
                  <a:cs typeface="Arial"/>
                </a:rPr>
                <a:t>самоуправлению</a:t>
              </a:r>
            </a:p>
            <a:p>
              <a:pPr lvl="0" algn="ctr">
                <a:defRPr/>
              </a:pPr>
              <a:endParaRPr lang="ru-RU" sz="1600" b="1">
                <a:solidFill>
                  <a:srgbClr val="C00000"/>
                </a:solidFill>
                <a:latin typeface="Arial Narrow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 bwMode="auto">
            <a:xfrm>
              <a:off x="14957" y="2713568"/>
              <a:ext cx="3326551" cy="11618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ru-RU" sz="1600" b="1">
                  <a:latin typeface="Arial Narrow"/>
                  <a:cs typeface="Arial"/>
                </a:rPr>
                <a:t>11 депутатов</a:t>
              </a:r>
              <a:endParaRPr/>
            </a:p>
            <a:p>
              <a:pPr>
                <a:lnSpc>
                  <a:spcPts val="1460"/>
                </a:lnSpc>
                <a:defRPr/>
              </a:pPr>
              <a:r>
                <a:rPr lang="ru-RU" sz="1600">
                  <a:latin typeface="Arial Narrow"/>
                  <a:cs typeface="Arial"/>
                </a:rPr>
                <a:t>Заместитель председателя АКЗС –</a:t>
              </a:r>
              <a:endParaRPr/>
            </a:p>
            <a:p>
              <a:pPr>
                <a:lnSpc>
                  <a:spcPts val="1460"/>
                </a:lnSpc>
                <a:defRPr/>
              </a:pPr>
              <a:r>
                <a:rPr lang="ru-RU" sz="1600">
                  <a:latin typeface="Arial Narrow"/>
                  <a:cs typeface="Arial"/>
                </a:rPr>
                <a:t>председатель комитета</a:t>
              </a:r>
              <a:r>
                <a:rPr lang="ru-RU" sz="1600" b="1">
                  <a:latin typeface="Arial Narrow"/>
                  <a:cs typeface="Arial"/>
                </a:rPr>
                <a:t/>
              </a:r>
              <a:br>
                <a:rPr lang="ru-RU" sz="1600" b="1">
                  <a:latin typeface="Arial Narrow"/>
                  <a:cs typeface="Arial"/>
                </a:rPr>
              </a:br>
              <a:r>
                <a:rPr lang="ru-RU" sz="1600" b="1">
                  <a:solidFill>
                    <a:srgbClr val="06266F"/>
                  </a:solidFill>
                  <a:latin typeface="Arial Narrow"/>
                  <a:cs typeface="Arial"/>
                </a:rPr>
                <a:t>Голобородько Денис Александрович</a:t>
              </a:r>
              <a:endParaRPr lang="ru-RU" sz="1600">
                <a:solidFill>
                  <a:srgbClr val="06266F"/>
                </a:solidFill>
                <a:latin typeface="Arial Narrow"/>
                <a:cs typeface="Arial"/>
              </a:endParaRPr>
            </a:p>
            <a:p>
              <a:pPr>
                <a:defRPr/>
              </a:pPr>
              <a:endParaRPr lang="ru-RU" sz="1600">
                <a:latin typeface="Arial Narrow"/>
                <a:cs typeface="Arial"/>
              </a:endParaRPr>
            </a:p>
          </p:txBody>
        </p:sp>
      </p:grpSp>
      <p:grpSp>
        <p:nvGrpSpPr>
          <p:cNvPr id="114" name="Группа 113"/>
          <p:cNvGrpSpPr/>
          <p:nvPr/>
        </p:nvGrpSpPr>
        <p:grpSpPr bwMode="auto">
          <a:xfrm>
            <a:off x="287828" y="1302241"/>
            <a:ext cx="1020180" cy="805581"/>
            <a:chOff x="4134606" y="538413"/>
            <a:chExt cx="1283623" cy="962353"/>
          </a:xfrm>
        </p:grpSpPr>
        <p:sp>
          <p:nvSpPr>
            <p:cNvPr id="118" name="Прямоугольник с двумя скругленными противолежащими углами 117"/>
            <p:cNvSpPr/>
            <p:nvPr/>
          </p:nvSpPr>
          <p:spPr bwMode="auto">
            <a:xfrm>
              <a:off x="4134606" y="554796"/>
              <a:ext cx="1283623" cy="884680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ru-RU" sz="1800"/>
            </a:p>
          </p:txBody>
        </p:sp>
        <p:pic>
          <p:nvPicPr>
            <p:cNvPr id="116" name="Рисунок 115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4295598" y="538413"/>
              <a:ext cx="962353" cy="962353"/>
            </a:xfrm>
            <a:prstGeom prst="rect">
              <a:avLst/>
            </a:prstGeom>
          </p:spPr>
        </p:pic>
      </p:grpSp>
      <p:grpSp>
        <p:nvGrpSpPr>
          <p:cNvPr id="14" name="Группа 13"/>
          <p:cNvGrpSpPr/>
          <p:nvPr/>
        </p:nvGrpSpPr>
        <p:grpSpPr bwMode="auto">
          <a:xfrm>
            <a:off x="4038909" y="4734181"/>
            <a:ext cx="3301510" cy="1669952"/>
            <a:chOff x="8263159" y="4596780"/>
            <a:chExt cx="3301510" cy="1669952"/>
          </a:xfrm>
        </p:grpSpPr>
        <p:sp>
          <p:nvSpPr>
            <p:cNvPr id="85" name="Прямоугольник с двумя скругленными противолежащими углами 84"/>
            <p:cNvSpPr/>
            <p:nvPr/>
          </p:nvSpPr>
          <p:spPr bwMode="auto">
            <a:xfrm>
              <a:off x="8410125" y="4596780"/>
              <a:ext cx="1009814" cy="717222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ru-RU" sz="1800"/>
            </a:p>
          </p:txBody>
        </p:sp>
        <p:grpSp>
          <p:nvGrpSpPr>
            <p:cNvPr id="96" name="Группа 95"/>
            <p:cNvGrpSpPr/>
            <p:nvPr/>
          </p:nvGrpSpPr>
          <p:grpSpPr bwMode="auto">
            <a:xfrm>
              <a:off x="8263159" y="4867571"/>
              <a:ext cx="3301510" cy="1399161"/>
              <a:chOff x="8925926" y="2029246"/>
              <a:chExt cx="3301511" cy="1399161"/>
            </a:xfrm>
          </p:grpSpPr>
          <p:sp>
            <p:nvSpPr>
              <p:cNvPr id="43" name="Прямоугольник 42"/>
              <p:cNvSpPr/>
              <p:nvPr/>
            </p:nvSpPr>
            <p:spPr bwMode="auto">
              <a:xfrm>
                <a:off x="9936424" y="2029246"/>
                <a:ext cx="2291013" cy="374461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lnSpc>
                    <a:spcPts val="1100"/>
                  </a:lnSpc>
                  <a:defRPr/>
                </a:pPr>
                <a:r>
                  <a:rPr lang="ru-RU" sz="1600" b="1">
                    <a:solidFill>
                      <a:srgbClr val="C00000"/>
                    </a:solidFill>
                    <a:latin typeface="Arial Narrow"/>
                    <a:cs typeface="Arial"/>
                  </a:rPr>
                  <a:t>по социальной защите и </a:t>
                </a:r>
                <a:br>
                  <a:rPr lang="ru-RU" sz="1600" b="1">
                    <a:solidFill>
                      <a:srgbClr val="C00000"/>
                    </a:solidFill>
                    <a:latin typeface="Arial Narrow"/>
                    <a:cs typeface="Arial"/>
                  </a:rPr>
                </a:br>
                <a:r>
                  <a:rPr lang="ru-RU" sz="1600" b="1">
                    <a:solidFill>
                      <a:srgbClr val="C00000"/>
                    </a:solidFill>
                    <a:latin typeface="Arial Narrow"/>
                    <a:cs typeface="Arial"/>
                  </a:rPr>
                  <a:t>занятости населения</a:t>
                </a:r>
                <a:endParaRPr/>
              </a:p>
            </p:txBody>
          </p:sp>
          <p:sp>
            <p:nvSpPr>
              <p:cNvPr id="49" name="TextBox 48"/>
              <p:cNvSpPr txBox="1"/>
              <p:nvPr/>
            </p:nvSpPr>
            <p:spPr bwMode="auto">
              <a:xfrm>
                <a:off x="8925926" y="2512772"/>
                <a:ext cx="2877712" cy="9156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ru-RU" sz="1600" b="1">
                    <a:latin typeface="Arial Narrow"/>
                    <a:cs typeface="Arial"/>
                  </a:rPr>
                  <a:t>11 депутатов</a:t>
                </a:r>
                <a:endParaRPr/>
              </a:p>
              <a:p>
                <a:pPr>
                  <a:lnSpc>
                    <a:spcPts val="1460"/>
                  </a:lnSpc>
                  <a:defRPr/>
                </a:pPr>
                <a:r>
                  <a:rPr lang="ru-RU" sz="1600">
                    <a:latin typeface="Arial Narrow"/>
                    <a:cs typeface="Arial"/>
                  </a:rPr>
                  <a:t>Председатель</a:t>
                </a:r>
                <a:endParaRPr/>
              </a:p>
              <a:p>
                <a:pPr>
                  <a:lnSpc>
                    <a:spcPts val="1460"/>
                  </a:lnSpc>
                  <a:defRPr/>
                </a:pPr>
                <a:r>
                  <a:rPr lang="ru-RU" sz="1600" b="1">
                    <a:solidFill>
                      <a:srgbClr val="06266F"/>
                    </a:solidFill>
                    <a:latin typeface="Arial Narrow"/>
                    <a:cs typeface="Arial"/>
                  </a:rPr>
                  <a:t>Солнцева Ирина Валентиновна </a:t>
                </a:r>
                <a:r>
                  <a:rPr lang="ru-RU" sz="1600" b="1">
                    <a:latin typeface="Arial Narrow"/>
                    <a:cs typeface="Arial"/>
                  </a:rPr>
                  <a:t/>
                </a:r>
                <a:br>
                  <a:rPr lang="ru-RU" sz="1600" b="1">
                    <a:latin typeface="Arial Narrow"/>
                    <a:cs typeface="Arial"/>
                  </a:rPr>
                </a:br>
                <a:endParaRPr lang="ru-RU" sz="1600" b="1">
                  <a:solidFill>
                    <a:srgbClr val="06266F"/>
                  </a:solidFill>
                  <a:latin typeface="Arial Narrow"/>
                  <a:cs typeface="Arial"/>
                </a:endParaRPr>
              </a:p>
            </p:txBody>
          </p:sp>
        </p:grpSp>
      </p:grpSp>
      <p:grpSp>
        <p:nvGrpSpPr>
          <p:cNvPr id="9" name="Группа 8"/>
          <p:cNvGrpSpPr/>
          <p:nvPr/>
        </p:nvGrpSpPr>
        <p:grpSpPr bwMode="auto">
          <a:xfrm>
            <a:off x="4285132" y="3147267"/>
            <a:ext cx="3585972" cy="1388300"/>
            <a:chOff x="214652" y="4119103"/>
            <a:chExt cx="3585972" cy="1388300"/>
          </a:xfrm>
        </p:grpSpPr>
        <p:pic>
          <p:nvPicPr>
            <p:cNvPr id="111" name="Рисунок 110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217763" y="4119103"/>
              <a:ext cx="665912" cy="686784"/>
            </a:xfrm>
            <a:prstGeom prst="rect">
              <a:avLst/>
            </a:prstGeom>
          </p:spPr>
        </p:pic>
        <p:grpSp>
          <p:nvGrpSpPr>
            <p:cNvPr id="97" name="Группа 96"/>
            <p:cNvGrpSpPr/>
            <p:nvPr/>
          </p:nvGrpSpPr>
          <p:grpSpPr bwMode="auto">
            <a:xfrm>
              <a:off x="214652" y="4235509"/>
              <a:ext cx="3585972" cy="1271894"/>
              <a:chOff x="-171130" y="4162780"/>
              <a:chExt cx="3585972" cy="1271894"/>
            </a:xfrm>
          </p:grpSpPr>
          <p:sp>
            <p:nvSpPr>
              <p:cNvPr id="39" name="Прямоугольник 38"/>
              <p:cNvSpPr/>
              <p:nvPr/>
            </p:nvSpPr>
            <p:spPr bwMode="auto">
              <a:xfrm>
                <a:off x="497892" y="4162780"/>
                <a:ext cx="2916950" cy="525593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>
                  <a:lnSpc>
                    <a:spcPts val="1100"/>
                  </a:lnSpc>
                  <a:defRPr/>
                </a:pPr>
                <a:r>
                  <a:rPr lang="ru-RU" sz="1600" b="1">
                    <a:solidFill>
                      <a:srgbClr val="C00000"/>
                    </a:solidFill>
                    <a:latin typeface="Arial Narrow"/>
                    <a:cs typeface="Arial"/>
                  </a:rPr>
                  <a:t>по аграрной политике, природопользованию и экологии</a:t>
                </a:r>
                <a:endParaRPr/>
              </a:p>
            </p:txBody>
          </p:sp>
          <p:sp>
            <p:nvSpPr>
              <p:cNvPr id="50" name="TextBox 49"/>
              <p:cNvSpPr txBox="1"/>
              <p:nvPr/>
            </p:nvSpPr>
            <p:spPr bwMode="auto">
              <a:xfrm>
                <a:off x="-171130" y="4711399"/>
                <a:ext cx="2398413" cy="723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ru-RU" sz="1600" b="1">
                    <a:latin typeface="Arial Narrow"/>
                    <a:cs typeface="Arial"/>
                  </a:rPr>
                  <a:t>11 депутатов</a:t>
                </a:r>
                <a:endParaRPr/>
              </a:p>
              <a:p>
                <a:pPr>
                  <a:lnSpc>
                    <a:spcPts val="1460"/>
                  </a:lnSpc>
                  <a:defRPr/>
                </a:pPr>
                <a:r>
                  <a:rPr lang="ru-RU" sz="1600">
                    <a:latin typeface="Arial Narrow"/>
                    <a:cs typeface="Arial"/>
                  </a:rPr>
                  <a:t>Председатель</a:t>
                </a:r>
                <a:br>
                  <a:rPr lang="ru-RU" sz="1600">
                    <a:latin typeface="Arial Narrow"/>
                    <a:cs typeface="Arial"/>
                  </a:rPr>
                </a:br>
                <a:r>
                  <a:rPr lang="ru-RU" sz="1600" b="1">
                    <a:solidFill>
                      <a:srgbClr val="06266F"/>
                    </a:solidFill>
                    <a:latin typeface="Arial Narrow"/>
                    <a:cs typeface="Arial"/>
                  </a:rPr>
                  <a:t>Серов Сергей Николаевич</a:t>
                </a:r>
                <a:endParaRPr/>
              </a:p>
            </p:txBody>
          </p:sp>
        </p:grpSp>
      </p:grpSp>
      <p:grpSp>
        <p:nvGrpSpPr>
          <p:cNvPr id="11" name="Группа 10"/>
          <p:cNvGrpSpPr/>
          <p:nvPr/>
        </p:nvGrpSpPr>
        <p:grpSpPr bwMode="auto">
          <a:xfrm>
            <a:off x="8068253" y="1497917"/>
            <a:ext cx="4755338" cy="1377486"/>
            <a:chOff x="8111500" y="3947960"/>
            <a:chExt cx="4755338" cy="1377486"/>
          </a:xfrm>
        </p:grpSpPr>
        <p:grpSp>
          <p:nvGrpSpPr>
            <p:cNvPr id="86" name="Группа 85"/>
            <p:cNvGrpSpPr/>
            <p:nvPr/>
          </p:nvGrpSpPr>
          <p:grpSpPr bwMode="auto">
            <a:xfrm>
              <a:off x="8111500" y="3947960"/>
              <a:ext cx="1680476" cy="756293"/>
              <a:chOff x="3276573" y="2287946"/>
              <a:chExt cx="2108379" cy="921346"/>
            </a:xfrm>
          </p:grpSpPr>
          <p:sp>
            <p:nvSpPr>
              <p:cNvPr id="90" name="Прямоугольник с двумя скругленными противолежащими углами 89"/>
              <p:cNvSpPr/>
              <p:nvPr/>
            </p:nvSpPr>
            <p:spPr bwMode="auto">
              <a:xfrm>
                <a:off x="4101328" y="2324612"/>
                <a:ext cx="1283623" cy="88468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ru-RU" sz="1800"/>
              </a:p>
            </p:txBody>
          </p:sp>
          <p:pic>
            <p:nvPicPr>
              <p:cNvPr id="88" name="Рисунок 87"/>
              <p:cNvPicPr>
                <a:picLocks noChangeAspect="1"/>
              </p:cNvPicPr>
              <p:nvPr/>
            </p:nvPicPr>
            <p:blipFill>
              <a:blip r:embed="rId4"/>
              <a:stretch/>
            </p:blipFill>
            <p:spPr bwMode="auto">
              <a:xfrm>
                <a:off x="3276573" y="2287946"/>
                <a:ext cx="895085" cy="895084"/>
              </a:xfrm>
              <a:prstGeom prst="rect">
                <a:avLst/>
              </a:prstGeom>
            </p:spPr>
          </p:pic>
        </p:grpSp>
        <p:grpSp>
          <p:nvGrpSpPr>
            <p:cNvPr id="99" name="Группа 98"/>
            <p:cNvGrpSpPr/>
            <p:nvPr/>
          </p:nvGrpSpPr>
          <p:grpSpPr bwMode="auto">
            <a:xfrm>
              <a:off x="8111500" y="3949440"/>
              <a:ext cx="4755338" cy="1376007"/>
              <a:chOff x="8159555" y="4357449"/>
              <a:chExt cx="4755338" cy="1376006"/>
            </a:xfrm>
          </p:grpSpPr>
          <p:sp>
            <p:nvSpPr>
              <p:cNvPr id="37" name="Прямоугольник 36"/>
              <p:cNvSpPr/>
              <p:nvPr/>
            </p:nvSpPr>
            <p:spPr bwMode="auto">
              <a:xfrm>
                <a:off x="8872979" y="4357449"/>
                <a:ext cx="4041914" cy="810477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>
                  <a:lnSpc>
                    <a:spcPts val="1401"/>
                  </a:lnSpc>
                  <a:defRPr/>
                </a:pPr>
                <a:r>
                  <a:rPr lang="ru-RU" sz="1600" b="1">
                    <a:solidFill>
                      <a:srgbClr val="C00000"/>
                    </a:solidFill>
                    <a:latin typeface="Arial Narrow"/>
                    <a:cs typeface="Arial"/>
                  </a:rPr>
                  <a:t>по промышленности, </a:t>
                </a:r>
                <a:br>
                  <a:rPr lang="ru-RU" sz="1600" b="1">
                    <a:solidFill>
                      <a:srgbClr val="C00000"/>
                    </a:solidFill>
                    <a:latin typeface="Arial Narrow"/>
                    <a:cs typeface="Arial"/>
                  </a:rPr>
                </a:br>
                <a:r>
                  <a:rPr lang="ru-RU" sz="1600" b="1">
                    <a:solidFill>
                      <a:srgbClr val="C00000"/>
                    </a:solidFill>
                    <a:latin typeface="Arial Narrow"/>
                    <a:cs typeface="Arial"/>
                  </a:rPr>
                  <a:t>предпринимательству </a:t>
                </a:r>
                <a:br>
                  <a:rPr lang="ru-RU" sz="1600" b="1">
                    <a:solidFill>
                      <a:srgbClr val="C00000"/>
                    </a:solidFill>
                    <a:latin typeface="Arial Narrow"/>
                    <a:cs typeface="Arial"/>
                  </a:rPr>
                </a:br>
                <a:r>
                  <a:rPr lang="ru-RU" sz="1600" b="1">
                    <a:solidFill>
                      <a:srgbClr val="C00000"/>
                    </a:solidFill>
                    <a:latin typeface="Arial Narrow"/>
                    <a:cs typeface="Arial"/>
                  </a:rPr>
                  <a:t>и туризму</a:t>
                </a:r>
                <a:endParaRPr/>
              </a:p>
              <a:p>
                <a:pPr>
                  <a:lnSpc>
                    <a:spcPts val="1401"/>
                  </a:lnSpc>
                  <a:defRPr/>
                </a:pPr>
                <a:endParaRPr lang="ru-RU" sz="1600" b="1">
                  <a:solidFill>
                    <a:srgbClr val="C00000"/>
                  </a:solidFill>
                  <a:latin typeface="Arial Narrow"/>
                  <a:cs typeface="Arial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 bwMode="auto">
              <a:xfrm>
                <a:off x="8159555" y="5010179"/>
                <a:ext cx="3223959" cy="723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ru-RU" sz="1600" b="1">
                    <a:latin typeface="Arial Narrow"/>
                    <a:cs typeface="Arial"/>
                  </a:rPr>
                  <a:t>11 депутатов</a:t>
                </a:r>
                <a:endParaRPr/>
              </a:p>
              <a:p>
                <a:pPr>
                  <a:lnSpc>
                    <a:spcPts val="1460"/>
                  </a:lnSpc>
                  <a:defRPr/>
                </a:pPr>
                <a:r>
                  <a:rPr lang="ru-RU" sz="1600">
                    <a:latin typeface="Arial Narrow"/>
                    <a:cs typeface="Arial"/>
                  </a:rPr>
                  <a:t>Председатель</a:t>
                </a:r>
                <a:r>
                  <a:rPr lang="ru-RU" sz="1600" b="1">
                    <a:latin typeface="Arial Narrow"/>
                    <a:cs typeface="Arial"/>
                  </a:rPr>
                  <a:t> </a:t>
                </a:r>
                <a:br>
                  <a:rPr lang="ru-RU" sz="1600" b="1">
                    <a:latin typeface="Arial Narrow"/>
                    <a:cs typeface="Arial"/>
                  </a:rPr>
                </a:br>
                <a:r>
                  <a:rPr lang="ru-RU" sz="1600" b="1">
                    <a:solidFill>
                      <a:srgbClr val="06266F"/>
                    </a:solidFill>
                    <a:latin typeface="Arial Narrow"/>
                    <a:cs typeface="Arial"/>
                  </a:rPr>
                  <a:t>Семёнов Владимир Владиславович</a:t>
                </a:r>
              </a:p>
            </p:txBody>
          </p:sp>
        </p:grpSp>
      </p:grpSp>
      <p:grpSp>
        <p:nvGrpSpPr>
          <p:cNvPr id="10" name="Группа 9"/>
          <p:cNvGrpSpPr/>
          <p:nvPr/>
        </p:nvGrpSpPr>
        <p:grpSpPr bwMode="auto">
          <a:xfrm>
            <a:off x="8068253" y="2999760"/>
            <a:ext cx="2871299" cy="1392698"/>
            <a:chOff x="4493961" y="4237356"/>
            <a:chExt cx="2871299" cy="1392698"/>
          </a:xfrm>
        </p:grpSpPr>
        <p:grpSp>
          <p:nvGrpSpPr>
            <p:cNvPr id="76" name="Группа 75"/>
            <p:cNvGrpSpPr/>
            <p:nvPr/>
          </p:nvGrpSpPr>
          <p:grpSpPr bwMode="auto">
            <a:xfrm>
              <a:off x="4586012" y="4237356"/>
              <a:ext cx="1956992" cy="749017"/>
              <a:chOff x="-46690" y="568760"/>
              <a:chExt cx="2464785" cy="920649"/>
            </a:xfrm>
          </p:grpSpPr>
          <p:sp>
            <p:nvSpPr>
              <p:cNvPr id="80" name="Прямоугольник с двумя скругленными противолежащими углами 79"/>
              <p:cNvSpPr/>
              <p:nvPr/>
            </p:nvSpPr>
            <p:spPr bwMode="auto">
              <a:xfrm>
                <a:off x="1134471" y="577249"/>
                <a:ext cx="1283623" cy="884681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ru-RU" sz="1800"/>
              </a:p>
            </p:txBody>
          </p:sp>
          <p:pic>
            <p:nvPicPr>
              <p:cNvPr id="78" name="Рисунок 77"/>
              <p:cNvPicPr>
                <a:picLocks noChangeAspect="1"/>
              </p:cNvPicPr>
              <p:nvPr/>
            </p:nvPicPr>
            <p:blipFill>
              <a:blip r:embed="rId5"/>
              <a:stretch/>
            </p:blipFill>
            <p:spPr bwMode="auto">
              <a:xfrm>
                <a:off x="-46690" y="568760"/>
                <a:ext cx="920649" cy="920649"/>
              </a:xfrm>
              <a:prstGeom prst="rect">
                <a:avLst/>
              </a:prstGeom>
            </p:spPr>
          </p:pic>
        </p:grpSp>
        <p:grpSp>
          <p:nvGrpSpPr>
            <p:cNvPr id="98" name="Группа 97"/>
            <p:cNvGrpSpPr/>
            <p:nvPr/>
          </p:nvGrpSpPr>
          <p:grpSpPr bwMode="auto">
            <a:xfrm>
              <a:off x="4493961" y="4434862"/>
              <a:ext cx="2871299" cy="1195192"/>
              <a:chOff x="4031280" y="4610523"/>
              <a:chExt cx="2871299" cy="1195191"/>
            </a:xfrm>
          </p:grpSpPr>
          <p:sp>
            <p:nvSpPr>
              <p:cNvPr id="41" name="Прямоугольник 40"/>
              <p:cNvSpPr/>
              <p:nvPr/>
            </p:nvSpPr>
            <p:spPr bwMode="auto">
              <a:xfrm>
                <a:off x="4804788" y="4610523"/>
                <a:ext cx="1962396" cy="33855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ru-RU" sz="1600" b="1">
                    <a:solidFill>
                      <a:srgbClr val="C00000"/>
                    </a:solidFill>
                    <a:latin typeface="Arial Narrow"/>
                    <a:cs typeface="Arial"/>
                  </a:rPr>
                  <a:t>по здравоохранению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 bwMode="auto">
              <a:xfrm>
                <a:off x="4031280" y="5082439"/>
                <a:ext cx="2871299" cy="723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ru-RU" sz="1600" b="1">
                    <a:latin typeface="Arial Narrow"/>
                    <a:cs typeface="Arial"/>
                  </a:rPr>
                  <a:t>11 депутатов</a:t>
                </a:r>
                <a:endParaRPr/>
              </a:p>
              <a:p>
                <a:pPr>
                  <a:lnSpc>
                    <a:spcPts val="1460"/>
                  </a:lnSpc>
                  <a:defRPr/>
                </a:pPr>
                <a:r>
                  <a:rPr lang="ru-RU" sz="1600">
                    <a:latin typeface="Arial Narrow"/>
                    <a:cs typeface="Arial"/>
                  </a:rPr>
                  <a:t>Председатель</a:t>
                </a:r>
                <a:r>
                  <a:rPr lang="ru-RU" sz="1600" b="1">
                    <a:latin typeface="Arial Narrow"/>
                    <a:cs typeface="Arial"/>
                  </a:rPr>
                  <a:t> </a:t>
                </a:r>
                <a:br>
                  <a:rPr lang="ru-RU" sz="1600" b="1">
                    <a:latin typeface="Arial Narrow"/>
                    <a:cs typeface="Arial"/>
                  </a:rPr>
                </a:br>
                <a:r>
                  <a:rPr lang="ru-RU" sz="1600" b="1">
                    <a:solidFill>
                      <a:srgbClr val="06266F"/>
                    </a:solidFill>
                    <a:latin typeface="Arial Narrow"/>
                    <a:cs typeface="Arial"/>
                  </a:rPr>
                  <a:t>Лещенко Владимир Алексеевич</a:t>
                </a:r>
                <a:endParaRPr/>
              </a:p>
            </p:txBody>
          </p:sp>
        </p:grpSp>
      </p:grpSp>
      <p:grpSp>
        <p:nvGrpSpPr>
          <p:cNvPr id="6" name="Группа 5"/>
          <p:cNvGrpSpPr/>
          <p:nvPr/>
        </p:nvGrpSpPr>
        <p:grpSpPr bwMode="auto">
          <a:xfrm>
            <a:off x="272015" y="3098812"/>
            <a:ext cx="3532681" cy="1389345"/>
            <a:chOff x="3157595" y="1260184"/>
            <a:chExt cx="3532681" cy="1389345"/>
          </a:xfrm>
        </p:grpSpPr>
        <p:pic>
          <p:nvPicPr>
            <p:cNvPr id="106" name="Рисунок 105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3264430" y="1260184"/>
              <a:ext cx="665154" cy="690376"/>
            </a:xfrm>
            <a:prstGeom prst="rect">
              <a:avLst/>
            </a:prstGeom>
          </p:spPr>
        </p:pic>
        <p:grpSp>
          <p:nvGrpSpPr>
            <p:cNvPr id="94" name="Группа 93"/>
            <p:cNvGrpSpPr/>
            <p:nvPr/>
          </p:nvGrpSpPr>
          <p:grpSpPr bwMode="auto">
            <a:xfrm>
              <a:off x="3157595" y="1452481"/>
              <a:ext cx="3532681" cy="1197048"/>
              <a:chOff x="2711477" y="1955346"/>
              <a:chExt cx="3532681" cy="1197048"/>
            </a:xfrm>
          </p:grpSpPr>
          <p:sp>
            <p:nvSpPr>
              <p:cNvPr id="33" name="Прямоугольник 32"/>
              <p:cNvSpPr/>
              <p:nvPr/>
            </p:nvSpPr>
            <p:spPr bwMode="auto">
              <a:xfrm>
                <a:off x="3483466" y="1955346"/>
                <a:ext cx="2760692" cy="525593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lnSpc>
                    <a:spcPts val="1100"/>
                  </a:lnSpc>
                  <a:defRPr/>
                </a:pPr>
                <a:r>
                  <a:rPr lang="ru-RU" sz="1600" b="1">
                    <a:solidFill>
                      <a:srgbClr val="C00000"/>
                    </a:solidFill>
                    <a:latin typeface="Arial Narrow"/>
                    <a:cs typeface="Arial"/>
                  </a:rPr>
                  <a:t>по строительству,</a:t>
                </a:r>
                <a:endParaRPr/>
              </a:p>
              <a:p>
                <a:pPr>
                  <a:lnSpc>
                    <a:spcPts val="1100"/>
                  </a:lnSpc>
                  <a:defRPr/>
                </a:pPr>
                <a:r>
                  <a:rPr lang="ru-RU" sz="1600" b="1">
                    <a:solidFill>
                      <a:srgbClr val="C00000"/>
                    </a:solidFill>
                    <a:latin typeface="Arial Narrow"/>
                    <a:cs typeface="Arial"/>
                  </a:rPr>
                  <a:t>жилищно-коммунальному </a:t>
                </a:r>
                <a:endParaRPr/>
              </a:p>
              <a:p>
                <a:pPr>
                  <a:lnSpc>
                    <a:spcPts val="1100"/>
                  </a:lnSpc>
                  <a:defRPr/>
                </a:pPr>
                <a:r>
                  <a:rPr lang="ru-RU" sz="1600" b="1">
                    <a:solidFill>
                      <a:srgbClr val="C00000"/>
                    </a:solidFill>
                    <a:latin typeface="Arial Narrow"/>
                    <a:cs typeface="Arial"/>
                  </a:rPr>
                  <a:t>хозяйству, транспорту и связи</a:t>
                </a:r>
                <a:endParaRPr/>
              </a:p>
            </p:txBody>
          </p:sp>
          <p:sp>
            <p:nvSpPr>
              <p:cNvPr id="46" name="TextBox 45"/>
              <p:cNvSpPr txBox="1"/>
              <p:nvPr/>
            </p:nvSpPr>
            <p:spPr bwMode="auto">
              <a:xfrm>
                <a:off x="2711477" y="2429119"/>
                <a:ext cx="2077813" cy="723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ru-RU" sz="1600" b="1">
                    <a:latin typeface="Arial Narrow"/>
                    <a:cs typeface="Arial"/>
                  </a:rPr>
                  <a:t>10 депутатов</a:t>
                </a:r>
                <a:endParaRPr/>
              </a:p>
              <a:p>
                <a:pPr>
                  <a:lnSpc>
                    <a:spcPts val="1460"/>
                  </a:lnSpc>
                  <a:defRPr/>
                </a:pPr>
                <a:r>
                  <a:rPr lang="ru-RU" sz="1600">
                    <a:latin typeface="Arial Narrow"/>
                    <a:cs typeface="Arial"/>
                  </a:rPr>
                  <a:t>Председатель</a:t>
                </a:r>
                <a:endParaRPr/>
              </a:p>
              <a:p>
                <a:pPr>
                  <a:lnSpc>
                    <a:spcPts val="1460"/>
                  </a:lnSpc>
                  <a:defRPr/>
                </a:pPr>
                <a:r>
                  <a:rPr lang="ru-RU" sz="1600" b="1">
                    <a:solidFill>
                      <a:srgbClr val="06266F"/>
                    </a:solidFill>
                    <a:latin typeface="Arial Narrow"/>
                    <a:cs typeface="Arial"/>
                  </a:rPr>
                  <a:t>Панарин Игорь Ильич </a:t>
                </a:r>
                <a:endParaRPr/>
              </a:p>
            </p:txBody>
          </p:sp>
        </p:grpSp>
      </p:grpSp>
      <p:grpSp>
        <p:nvGrpSpPr>
          <p:cNvPr id="7" name="Группа 6"/>
          <p:cNvGrpSpPr/>
          <p:nvPr/>
        </p:nvGrpSpPr>
        <p:grpSpPr bwMode="auto">
          <a:xfrm>
            <a:off x="4285132" y="1387511"/>
            <a:ext cx="3414364" cy="1740820"/>
            <a:chOff x="6506363" y="1338072"/>
            <a:chExt cx="3414364" cy="1740820"/>
          </a:xfrm>
        </p:grpSpPr>
        <p:grpSp>
          <p:nvGrpSpPr>
            <p:cNvPr id="91" name="Группа 90"/>
            <p:cNvGrpSpPr/>
            <p:nvPr/>
          </p:nvGrpSpPr>
          <p:grpSpPr bwMode="auto">
            <a:xfrm>
              <a:off x="6594642" y="1338072"/>
              <a:ext cx="1590432" cy="745069"/>
              <a:chOff x="6948734" y="2254847"/>
              <a:chExt cx="1975489" cy="931031"/>
            </a:xfrm>
          </p:grpSpPr>
          <p:sp>
            <p:nvSpPr>
              <p:cNvPr id="103" name="Прямоугольник с двумя скругленными противолежащими углами 102"/>
              <p:cNvSpPr/>
              <p:nvPr/>
            </p:nvSpPr>
            <p:spPr bwMode="auto">
              <a:xfrm>
                <a:off x="7640599" y="2301201"/>
                <a:ext cx="1283623" cy="884678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ru-RU" sz="1800"/>
              </a:p>
            </p:txBody>
          </p:sp>
          <p:pic>
            <p:nvPicPr>
              <p:cNvPr id="100" name="Рисунок 99"/>
              <p:cNvPicPr>
                <a:picLocks noChangeAspect="1"/>
              </p:cNvPicPr>
              <p:nvPr/>
            </p:nvPicPr>
            <p:blipFill>
              <a:blip r:embed="rId7"/>
              <a:stretch/>
            </p:blipFill>
            <p:spPr bwMode="auto">
              <a:xfrm flipH="1">
                <a:off x="6948734" y="2254847"/>
                <a:ext cx="876936" cy="876938"/>
              </a:xfrm>
              <a:prstGeom prst="rect">
                <a:avLst/>
              </a:prstGeom>
            </p:spPr>
          </p:pic>
        </p:grpSp>
        <p:grpSp>
          <p:nvGrpSpPr>
            <p:cNvPr id="95" name="Группа 94"/>
            <p:cNvGrpSpPr/>
            <p:nvPr/>
          </p:nvGrpSpPr>
          <p:grpSpPr bwMode="auto">
            <a:xfrm>
              <a:off x="6506363" y="1408529"/>
              <a:ext cx="3414364" cy="1670363"/>
              <a:chOff x="6285675" y="1795202"/>
              <a:chExt cx="3414364" cy="1670362"/>
            </a:xfrm>
          </p:grpSpPr>
          <p:sp>
            <p:nvSpPr>
              <p:cNvPr id="35" name="Прямоугольник 34"/>
              <p:cNvSpPr/>
              <p:nvPr/>
            </p:nvSpPr>
            <p:spPr bwMode="auto">
              <a:xfrm>
                <a:off x="7068613" y="1795202"/>
                <a:ext cx="2631426" cy="60529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lnSpc>
                    <a:spcPts val="1000"/>
                  </a:lnSpc>
                  <a:defRPr/>
                </a:pPr>
                <a:r>
                  <a:rPr lang="ru-RU" sz="1600" b="1">
                    <a:solidFill>
                      <a:srgbClr val="C00000"/>
                    </a:solidFill>
                  </a:rPr>
                  <a:t>по бюджетной, налоговой, </a:t>
                </a:r>
              </a:p>
              <a:p>
                <a:pPr>
                  <a:lnSpc>
                    <a:spcPts val="1000"/>
                  </a:lnSpc>
                  <a:defRPr/>
                </a:pPr>
                <a:r>
                  <a:rPr lang="ru-RU" sz="1600" b="1">
                    <a:solidFill>
                      <a:srgbClr val="C00000"/>
                    </a:solidFill>
                  </a:rPr>
                  <a:t>экономической политике </a:t>
                </a:r>
              </a:p>
              <a:p>
                <a:pPr>
                  <a:lnSpc>
                    <a:spcPts val="1000"/>
                  </a:lnSpc>
                  <a:defRPr/>
                </a:pPr>
                <a:r>
                  <a:rPr lang="ru-RU" sz="1600" b="1">
                    <a:solidFill>
                      <a:srgbClr val="C00000"/>
                    </a:solidFill>
                  </a:rPr>
                  <a:t>и имущественным </a:t>
                </a:r>
              </a:p>
              <a:p>
                <a:pPr>
                  <a:lnSpc>
                    <a:spcPts val="1000"/>
                  </a:lnSpc>
                  <a:defRPr/>
                </a:pPr>
                <a:r>
                  <a:rPr lang="ru-RU" sz="1600" b="1">
                    <a:solidFill>
                      <a:srgbClr val="C00000"/>
                    </a:solidFill>
                  </a:rPr>
                  <a:t>отношениям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 bwMode="auto">
              <a:xfrm>
                <a:off x="6285675" y="2357569"/>
                <a:ext cx="2714526" cy="1107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ru-RU" sz="1600" b="1">
                    <a:latin typeface="Arial Narrow"/>
                    <a:cs typeface="Arial"/>
                  </a:rPr>
                  <a:t>13 депутатов</a:t>
                </a:r>
                <a:endParaRPr/>
              </a:p>
              <a:p>
                <a:pPr>
                  <a:lnSpc>
                    <a:spcPts val="1460"/>
                  </a:lnSpc>
                  <a:defRPr/>
                </a:pPr>
                <a:r>
                  <a:rPr lang="ru-RU" sz="1600">
                    <a:latin typeface="Arial Narrow"/>
                    <a:cs typeface="Arial"/>
                  </a:rPr>
                  <a:t>Председатель</a:t>
                </a:r>
                <a:endParaRPr/>
              </a:p>
              <a:p>
                <a:pPr>
                  <a:lnSpc>
                    <a:spcPts val="1460"/>
                  </a:lnSpc>
                  <a:defRPr/>
                </a:pPr>
                <a:r>
                  <a:rPr lang="ru-RU" sz="1600" b="1">
                    <a:solidFill>
                      <a:srgbClr val="06266F"/>
                    </a:solidFill>
                    <a:latin typeface="Arial Narrow"/>
                    <a:cs typeface="Arial"/>
                  </a:rPr>
                  <a:t>Локтев Александр Сергеевич</a:t>
                </a:r>
                <a:endParaRPr/>
              </a:p>
              <a:p>
                <a:pPr>
                  <a:lnSpc>
                    <a:spcPts val="1460"/>
                  </a:lnSpc>
                  <a:defRPr/>
                </a:pPr>
                <a:r>
                  <a:rPr lang="ru-RU" sz="1600" b="1">
                    <a:solidFill>
                      <a:srgbClr val="06266F"/>
                    </a:solidFill>
                    <a:latin typeface="Arial Narrow"/>
                    <a:cs typeface="Arial"/>
                  </a:rPr>
                  <a:t> </a:t>
                </a:r>
                <a:br>
                  <a:rPr lang="ru-RU" sz="1600" b="1">
                    <a:solidFill>
                      <a:srgbClr val="06266F"/>
                    </a:solidFill>
                    <a:latin typeface="Arial Narrow"/>
                    <a:cs typeface="Arial"/>
                  </a:rPr>
                </a:br>
                <a:endParaRPr lang="ru-RU" sz="1600" b="1">
                  <a:solidFill>
                    <a:srgbClr val="06266F"/>
                  </a:solidFill>
                  <a:latin typeface="Arial Narrow"/>
                  <a:cs typeface="Arial"/>
                </a:endParaRPr>
              </a:p>
            </p:txBody>
          </p:sp>
        </p:grpSp>
      </p:grpSp>
      <p:sp>
        <p:nvSpPr>
          <p:cNvPr id="68" name="Заголовок 1"/>
          <p:cNvSpPr>
            <a:spLocks noGrp="1"/>
          </p:cNvSpPr>
          <p:nvPr>
            <p:ph type="title"/>
          </p:nvPr>
        </p:nvSpPr>
        <p:spPr bwMode="auto">
          <a:xfrm>
            <a:off x="415779" y="300736"/>
            <a:ext cx="10885008" cy="762000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  <a:defRPr/>
            </a:pPr>
            <a:r>
              <a:rPr lang="ru-RU" sz="2400">
                <a:ln w="18415" cmpd="sng">
                  <a:noFill/>
                  <a:prstDash val="solid"/>
                </a:ln>
                <a:solidFill>
                  <a:srgbClr val="C00000"/>
                </a:solidFill>
                <a:latin typeface="Arial Black"/>
                <a:ea typeface="+mn-ea"/>
                <a:cs typeface="+mn-cs"/>
              </a:rPr>
              <a:t>Комитеты Алтайского краевого Законодательного Собрания VI</a:t>
            </a:r>
            <a:r>
              <a:rPr lang="en-US" sz="2400">
                <a:ln w="18415" cmpd="sng">
                  <a:noFill/>
                  <a:prstDash val="solid"/>
                </a:ln>
                <a:solidFill>
                  <a:srgbClr val="C00000"/>
                </a:solidFill>
                <a:latin typeface="Arial Black"/>
                <a:ea typeface="+mn-ea"/>
                <a:cs typeface="+mn-cs"/>
              </a:rPr>
              <a:t>I</a:t>
            </a:r>
            <a:r>
              <a:rPr lang="en-US" sz="2400">
                <a:ln w="18415" cmpd="sng">
                  <a:noFill/>
                  <a:prstDash val="solid"/>
                </a:ln>
                <a:solidFill>
                  <a:srgbClr val="C00000"/>
                </a:solidFill>
                <a:latin typeface="Arial Black"/>
              </a:rPr>
              <a:t>I</a:t>
            </a:r>
            <a:r>
              <a:rPr lang="ru-RU" sz="2400">
                <a:ln w="18415" cmpd="sng">
                  <a:noFill/>
                  <a:prstDash val="solid"/>
                </a:ln>
                <a:solidFill>
                  <a:srgbClr val="C00000"/>
                </a:solidFill>
                <a:latin typeface="Arial Black"/>
                <a:ea typeface="+mn-ea"/>
                <a:cs typeface="+mn-cs"/>
              </a:rPr>
              <a:t> созыва*</a:t>
            </a:r>
          </a:p>
        </p:txBody>
      </p:sp>
      <p:grpSp>
        <p:nvGrpSpPr>
          <p:cNvPr id="5" name="Группа 4"/>
          <p:cNvGrpSpPr/>
          <p:nvPr/>
        </p:nvGrpSpPr>
        <p:grpSpPr bwMode="auto">
          <a:xfrm>
            <a:off x="341043" y="4650744"/>
            <a:ext cx="3249371" cy="1605430"/>
            <a:chOff x="294831" y="4598218"/>
            <a:chExt cx="3249371" cy="1605430"/>
          </a:xfrm>
        </p:grpSpPr>
        <p:grpSp>
          <p:nvGrpSpPr>
            <p:cNvPr id="69" name="Группа 68"/>
            <p:cNvGrpSpPr/>
            <p:nvPr/>
          </p:nvGrpSpPr>
          <p:grpSpPr bwMode="auto">
            <a:xfrm>
              <a:off x="347493" y="4973704"/>
              <a:ext cx="3196709" cy="1229944"/>
              <a:chOff x="4512532" y="4244262"/>
              <a:chExt cx="3196709" cy="1229944"/>
            </a:xfrm>
          </p:grpSpPr>
          <p:sp>
            <p:nvSpPr>
              <p:cNvPr id="75" name="Прямоугольник с двумя скругленными противолежащими углами 74"/>
              <p:cNvSpPr/>
              <p:nvPr/>
            </p:nvSpPr>
            <p:spPr bwMode="auto">
              <a:xfrm>
                <a:off x="5523831" y="4244262"/>
                <a:ext cx="1019173" cy="719754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ru-RU" sz="1800"/>
              </a:p>
            </p:txBody>
          </p:sp>
          <p:grpSp>
            <p:nvGrpSpPr>
              <p:cNvPr id="72" name="Группа 71"/>
              <p:cNvGrpSpPr/>
              <p:nvPr/>
            </p:nvGrpSpPr>
            <p:grpSpPr bwMode="auto">
              <a:xfrm>
                <a:off x="4512532" y="4433318"/>
                <a:ext cx="3196709" cy="1040888"/>
                <a:chOff x="4049851" y="4608979"/>
                <a:chExt cx="3196709" cy="1040887"/>
              </a:xfrm>
            </p:grpSpPr>
            <p:sp>
              <p:nvSpPr>
                <p:cNvPr id="73" name="Прямоугольник 72"/>
                <p:cNvSpPr/>
                <p:nvPr/>
              </p:nvSpPr>
              <p:spPr bwMode="auto">
                <a:xfrm>
                  <a:off x="4862381" y="4608979"/>
                  <a:ext cx="2231701" cy="338554"/>
                </a:xfrm>
                <a:prstGeom prst="rect">
                  <a:avLst/>
                </a:prstGeom>
                <a:grp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ru-RU" sz="1600" b="1">
                      <a:solidFill>
                        <a:srgbClr val="C00000"/>
                      </a:solidFill>
                      <a:latin typeface="Arial Narrow"/>
                      <a:cs typeface="Arial"/>
                    </a:rPr>
                    <a:t>по образованию и науке</a:t>
                  </a:r>
                  <a:endParaRPr/>
                </a:p>
              </p:txBody>
            </p:sp>
            <p:sp>
              <p:nvSpPr>
                <p:cNvPr id="74" name="TextBox 73"/>
                <p:cNvSpPr txBox="1"/>
                <p:nvPr/>
              </p:nvSpPr>
              <p:spPr bwMode="auto">
                <a:xfrm>
                  <a:off x="4049851" y="4926592"/>
                  <a:ext cx="3196709" cy="7232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defRPr/>
                  </a:pPr>
                  <a:r>
                    <a:rPr lang="ru-RU" sz="1600" b="1">
                      <a:latin typeface="Arial Narrow"/>
                      <a:cs typeface="Arial"/>
                    </a:rPr>
                    <a:t>7 депутатов</a:t>
                  </a:r>
                  <a:endParaRPr/>
                </a:p>
                <a:p>
                  <a:pPr>
                    <a:lnSpc>
                      <a:spcPts val="1460"/>
                    </a:lnSpc>
                    <a:defRPr/>
                  </a:pPr>
                  <a:r>
                    <a:rPr lang="ru-RU" sz="1600">
                      <a:latin typeface="Arial Narrow"/>
                      <a:cs typeface="Arial"/>
                    </a:rPr>
                    <a:t>Председатель</a:t>
                  </a:r>
                  <a:r>
                    <a:rPr lang="ru-RU" sz="1600" b="1">
                      <a:latin typeface="Arial Narrow"/>
                      <a:cs typeface="Arial"/>
                    </a:rPr>
                    <a:t> </a:t>
                  </a:r>
                  <a:br>
                    <a:rPr lang="ru-RU" sz="1600" b="1">
                      <a:latin typeface="Arial Narrow"/>
                      <a:cs typeface="Arial"/>
                    </a:rPr>
                  </a:br>
                  <a:r>
                    <a:rPr lang="ru-RU" sz="1600" b="1">
                      <a:solidFill>
                        <a:srgbClr val="06266F"/>
                      </a:solidFill>
                      <a:latin typeface="Arial Narrow"/>
                      <a:cs typeface="Arial"/>
                    </a:rPr>
                    <a:t>Молотов Александр Владимирович</a:t>
                  </a:r>
                  <a:endParaRPr/>
                </a:p>
              </p:txBody>
            </p:sp>
          </p:grpSp>
        </p:grp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8"/>
            <a:stretch/>
          </p:blipFill>
          <p:spPr bwMode="auto">
            <a:xfrm>
              <a:off x="294831" y="4598218"/>
              <a:ext cx="800100" cy="895350"/>
            </a:xfrm>
            <a:prstGeom prst="rect">
              <a:avLst/>
            </a:prstGeom>
          </p:spPr>
        </p:pic>
      </p:grpSp>
      <p:grpSp>
        <p:nvGrpSpPr>
          <p:cNvPr id="13" name="Группа 12"/>
          <p:cNvGrpSpPr/>
          <p:nvPr/>
        </p:nvGrpSpPr>
        <p:grpSpPr bwMode="auto">
          <a:xfrm>
            <a:off x="8068253" y="4753277"/>
            <a:ext cx="3044601" cy="1527401"/>
            <a:chOff x="4438378" y="4285781"/>
            <a:chExt cx="3044601" cy="1527401"/>
          </a:xfrm>
        </p:grpSpPr>
        <p:grpSp>
          <p:nvGrpSpPr>
            <p:cNvPr id="119" name="Группа 118"/>
            <p:cNvGrpSpPr/>
            <p:nvPr/>
          </p:nvGrpSpPr>
          <p:grpSpPr bwMode="auto">
            <a:xfrm>
              <a:off x="4506143" y="4403780"/>
              <a:ext cx="2976836" cy="1409402"/>
              <a:chOff x="4493961" y="4220652"/>
              <a:chExt cx="2976836" cy="1409402"/>
            </a:xfrm>
          </p:grpSpPr>
          <p:sp>
            <p:nvSpPr>
              <p:cNvPr id="124" name="Прямоугольник с двумя скругленными противолежащими углами 123"/>
              <p:cNvSpPr/>
              <p:nvPr/>
            </p:nvSpPr>
            <p:spPr bwMode="auto">
              <a:xfrm>
                <a:off x="5387663" y="4220652"/>
                <a:ext cx="1019173" cy="719754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ru-RU" sz="1800"/>
              </a:p>
            </p:txBody>
          </p:sp>
          <p:grpSp>
            <p:nvGrpSpPr>
              <p:cNvPr id="121" name="Группа 120"/>
              <p:cNvGrpSpPr/>
              <p:nvPr/>
            </p:nvGrpSpPr>
            <p:grpSpPr bwMode="auto">
              <a:xfrm>
                <a:off x="4493961" y="4397165"/>
                <a:ext cx="2976836" cy="1232889"/>
                <a:chOff x="4031280" y="4572825"/>
                <a:chExt cx="2976836" cy="1232888"/>
              </a:xfrm>
            </p:grpSpPr>
            <p:sp>
              <p:nvSpPr>
                <p:cNvPr id="122" name="Прямоугольник 121"/>
                <p:cNvSpPr/>
                <p:nvPr/>
              </p:nvSpPr>
              <p:spPr bwMode="auto">
                <a:xfrm>
                  <a:off x="4784430" y="4572825"/>
                  <a:ext cx="2223686" cy="646331"/>
                </a:xfrm>
                <a:prstGeom prst="rect">
                  <a:avLst/>
                </a:prstGeom>
                <a:grpFill/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ts val="1200"/>
                    </a:lnSpc>
                    <a:defRPr/>
                  </a:pPr>
                  <a:r>
                    <a:rPr lang="ru-RU" sz="1600" b="1">
                      <a:solidFill>
                        <a:srgbClr val="C00000"/>
                      </a:solidFill>
                      <a:latin typeface="Arial Narrow"/>
                      <a:cs typeface="Arial"/>
                    </a:rPr>
                    <a:t>по спорту, культуре </a:t>
                  </a:r>
                  <a:br>
                    <a:rPr lang="ru-RU" sz="1600" b="1">
                      <a:solidFill>
                        <a:srgbClr val="C00000"/>
                      </a:solidFill>
                      <a:latin typeface="Arial Narrow"/>
                      <a:cs typeface="Arial"/>
                    </a:rPr>
                  </a:br>
                  <a:r>
                    <a:rPr lang="ru-RU" sz="1600" b="1">
                      <a:solidFill>
                        <a:srgbClr val="C00000"/>
                      </a:solidFill>
                      <a:latin typeface="Arial Narrow"/>
                      <a:cs typeface="Arial"/>
                    </a:rPr>
                    <a:t>и молодежной политике</a:t>
                  </a:r>
                  <a:endParaRPr/>
                </a:p>
                <a:p>
                  <a:pPr>
                    <a:defRPr/>
                  </a:pPr>
                  <a:endParaRPr lang="ru-RU" sz="1600" b="1">
                    <a:solidFill>
                      <a:srgbClr val="C00000"/>
                    </a:solidFill>
                    <a:latin typeface="Arial Narrow"/>
                    <a:cs typeface="Arial"/>
                  </a:endParaRPr>
                </a:p>
              </p:txBody>
            </p:sp>
            <p:sp>
              <p:nvSpPr>
                <p:cNvPr id="123" name="TextBox 122"/>
                <p:cNvSpPr txBox="1"/>
                <p:nvPr/>
              </p:nvSpPr>
              <p:spPr bwMode="auto">
                <a:xfrm>
                  <a:off x="4031280" y="5082439"/>
                  <a:ext cx="2953053" cy="7232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defRPr/>
                  </a:pPr>
                  <a:r>
                    <a:rPr lang="ru-RU" sz="1600" b="1">
                      <a:latin typeface="Arial Narrow"/>
                      <a:cs typeface="Arial"/>
                    </a:rPr>
                    <a:t>5 депутатов</a:t>
                  </a:r>
                  <a:endParaRPr/>
                </a:p>
                <a:p>
                  <a:pPr>
                    <a:lnSpc>
                      <a:spcPts val="1460"/>
                    </a:lnSpc>
                    <a:defRPr/>
                  </a:pPr>
                  <a:r>
                    <a:rPr lang="ru-RU" sz="1600">
                      <a:latin typeface="Arial Narrow"/>
                      <a:cs typeface="Arial"/>
                    </a:rPr>
                    <a:t>Председатель</a:t>
                  </a:r>
                  <a:r>
                    <a:rPr lang="ru-RU" sz="1600" b="1">
                      <a:latin typeface="Arial Narrow"/>
                      <a:cs typeface="Arial"/>
                    </a:rPr>
                    <a:t> </a:t>
                  </a:r>
                  <a:br>
                    <a:rPr lang="ru-RU" sz="1600" b="1">
                      <a:latin typeface="Arial Narrow"/>
                      <a:cs typeface="Arial"/>
                    </a:rPr>
                  </a:br>
                  <a:r>
                    <a:rPr lang="ru-RU" sz="1600" b="1">
                      <a:solidFill>
                        <a:srgbClr val="06266F"/>
                      </a:solidFill>
                      <a:latin typeface="Arial Narrow"/>
                      <a:cs typeface="Arial"/>
                    </a:rPr>
                    <a:t>Ильюченко Татьяна Викторовна </a:t>
                  </a:r>
                  <a:endParaRPr/>
                </a:p>
              </p:txBody>
            </p:sp>
          </p:grpSp>
        </p:grp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9"/>
            <a:stretch/>
          </p:blipFill>
          <p:spPr bwMode="auto">
            <a:xfrm>
              <a:off x="4438378" y="4285781"/>
              <a:ext cx="874388" cy="804126"/>
            </a:xfrm>
            <a:prstGeom prst="rect">
              <a:avLst/>
            </a:prstGeom>
          </p:spPr>
        </p:pic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4038909" y="4772111"/>
            <a:ext cx="1037258" cy="618393"/>
          </a:xfrm>
          <a:prstGeom prst="rect">
            <a:avLst/>
          </a:prstGeom>
        </p:spPr>
      </p:pic>
      <p:sp>
        <p:nvSpPr>
          <p:cNvPr id="61" name="Прямоугольник 60"/>
          <p:cNvSpPr/>
          <p:nvPr/>
        </p:nvSpPr>
        <p:spPr bwMode="auto">
          <a:xfrm>
            <a:off x="535254" y="6301480"/>
            <a:ext cx="10469176" cy="556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>
                <a:solidFill>
                  <a:srgbClr val="06266F"/>
                </a:solidFill>
                <a:latin typeface="Arial Narrow"/>
              </a:rPr>
              <a:t>*25 депутатов являются членами нескольких комитетов одновременно</a:t>
            </a:r>
            <a:endParaRPr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64A363-FFED-4B2B-BD3B-D09429817E57}" type="slidenum">
              <a:rPr lang="ru-RU" smtClean="0"/>
              <a:t>20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0137" y="220727"/>
            <a:ext cx="14752319" cy="1386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550" b="1" dirty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Постоянные депутатские объединения – фракции </a:t>
            </a:r>
            <a:br>
              <a:rPr lang="ru-RU" sz="2550" b="1" dirty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2550" b="1" dirty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Алтайского краевого Законодательного </a:t>
            </a:r>
            <a:r>
              <a:rPr lang="ru-RU" sz="2550" b="1" dirty="0" smtClean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Собрания </a:t>
            </a:r>
            <a:br>
              <a:rPr lang="ru-RU" sz="2550" b="1" dirty="0" smtClean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VIII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созыва</a:t>
            </a:r>
          </a:p>
          <a:p>
            <a:pPr>
              <a:lnSpc>
                <a:spcPct val="80000"/>
              </a:lnSpc>
            </a:pPr>
            <a:endParaRPr lang="ru-RU" sz="2550" b="1" dirty="0">
              <a:ln w="18415" cmpd="sng">
                <a:noFill/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4409736" y="1194432"/>
            <a:ext cx="4525921" cy="2180863"/>
            <a:chOff x="8564013" y="964325"/>
            <a:chExt cx="3293240" cy="2180863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9399188" y="1501009"/>
              <a:ext cx="245806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ru-RU" sz="3200" dirty="0" smtClean="0">
                  <a:latin typeface="Arial Narrow" panose="020B0606020202030204" pitchFamily="34" charset="0"/>
                  <a:cs typeface="Arial" panose="020B0604020202020204" pitchFamily="34" charset="0"/>
                </a:rPr>
                <a:t>18 депутатов</a:t>
              </a:r>
              <a:endParaRPr lang="ru-RU" sz="3200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0" name="Прямая соединительная линия 29"/>
            <p:cNvCxnSpPr/>
            <p:nvPr/>
          </p:nvCxnSpPr>
          <p:spPr>
            <a:xfrm>
              <a:off x="8624158" y="2047465"/>
              <a:ext cx="2419432" cy="15729"/>
            </a:xfrm>
            <a:prstGeom prst="line">
              <a:avLst/>
            </a:prstGeom>
            <a:ln w="7620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Прямоугольник 45"/>
            <p:cNvSpPr/>
            <p:nvPr/>
          </p:nvSpPr>
          <p:spPr>
            <a:xfrm>
              <a:off x="8569726" y="2045090"/>
              <a:ext cx="2879124" cy="6465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801" b="1" dirty="0" smtClean="0">
                  <a:latin typeface="Arial Narrow" panose="020B0606020202030204" pitchFamily="34" charset="0"/>
                  <a:cs typeface="Arial" panose="020B0604020202020204" pitchFamily="34" charset="0"/>
                </a:rPr>
                <a:t>9 по </a:t>
              </a:r>
              <a:r>
                <a:rPr lang="ru-RU" sz="1801" b="1" dirty="0">
                  <a:latin typeface="Arial Narrow" panose="020B0606020202030204" pitchFamily="34" charset="0"/>
                  <a:cs typeface="Arial" panose="020B0604020202020204" pitchFamily="34" charset="0"/>
                </a:rPr>
                <a:t>одномандатным округам</a:t>
              </a:r>
            </a:p>
            <a:p>
              <a:pPr lvl="0"/>
              <a:r>
                <a:rPr lang="ru-RU" sz="1801" b="1" dirty="0" smtClean="0">
                  <a:latin typeface="Arial Narrow" panose="020B0606020202030204" pitchFamily="34" charset="0"/>
                  <a:cs typeface="Arial" panose="020B0604020202020204" pitchFamily="34" charset="0"/>
                </a:rPr>
                <a:t>9 </a:t>
              </a:r>
              <a:r>
                <a:rPr lang="ru-RU" sz="1801" b="1" dirty="0">
                  <a:latin typeface="Arial Narrow" panose="020B0606020202030204" pitchFamily="34" charset="0"/>
                  <a:cs typeface="Arial" panose="020B0604020202020204" pitchFamily="34" charset="0"/>
                </a:rPr>
                <a:t>по партийным спискам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564013" y="2609400"/>
              <a:ext cx="3181916" cy="535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1801" b="1" dirty="0">
                  <a:latin typeface="Arial Narrow" panose="020B0606020202030204" pitchFamily="34" charset="0"/>
                  <a:cs typeface="Arial" panose="020B0604020202020204" pitchFamily="34" charset="0"/>
                </a:rPr>
                <a:t>Руководитель </a:t>
              </a:r>
              <a:endParaRPr lang="ru-RU" sz="1801" b="1" dirty="0" smtClean="0"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ru-RU" sz="1801" b="1" dirty="0">
                  <a:solidFill>
                    <a:srgbClr val="06266F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Кривов Андрей </a:t>
              </a:r>
              <a:r>
                <a:rPr lang="ru-RU" sz="1801" b="1" dirty="0" smtClean="0">
                  <a:solidFill>
                    <a:srgbClr val="06266F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Юрьевич</a:t>
              </a:r>
              <a:endParaRPr lang="ru-RU" sz="1801" b="1" dirty="0">
                <a:solidFill>
                  <a:srgbClr val="06266F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4158" y="964325"/>
              <a:ext cx="762004" cy="1046912"/>
            </a:xfrm>
            <a:prstGeom prst="rect">
              <a:avLst/>
            </a:prstGeom>
          </p:spPr>
        </p:pic>
      </p:grpSp>
      <p:grpSp>
        <p:nvGrpSpPr>
          <p:cNvPr id="5" name="Группа 4"/>
          <p:cNvGrpSpPr/>
          <p:nvPr/>
        </p:nvGrpSpPr>
        <p:grpSpPr>
          <a:xfrm>
            <a:off x="359060" y="3599105"/>
            <a:ext cx="4307754" cy="1813691"/>
            <a:chOff x="4682565" y="1333651"/>
            <a:chExt cx="3560127" cy="1813691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4682565" y="1902354"/>
              <a:ext cx="3560127" cy="1244988"/>
              <a:chOff x="4627751" y="1549140"/>
              <a:chExt cx="3560127" cy="1244988"/>
            </a:xfrm>
          </p:grpSpPr>
          <p:sp>
            <p:nvSpPr>
              <p:cNvPr id="19" name="Прямоугольник 18"/>
              <p:cNvSpPr/>
              <p:nvPr/>
            </p:nvSpPr>
            <p:spPr>
              <a:xfrm>
                <a:off x="5357897" y="1549140"/>
                <a:ext cx="260341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ru-RU" sz="3200" dirty="0" smtClean="0">
                    <a:latin typeface="Arial Narrow" panose="020B0606020202030204" pitchFamily="34" charset="0"/>
                    <a:cs typeface="Arial" panose="020B0604020202020204" pitchFamily="34" charset="0"/>
                  </a:rPr>
                  <a:t>33 депутата</a:t>
                </a:r>
                <a:endParaRPr lang="ru-RU" sz="3200" dirty="0"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7" name="Прямая соединительная линия 26"/>
              <p:cNvCxnSpPr/>
              <p:nvPr/>
            </p:nvCxnSpPr>
            <p:spPr>
              <a:xfrm>
                <a:off x="4741745" y="2100005"/>
                <a:ext cx="2716031" cy="37872"/>
              </a:xfrm>
              <a:prstGeom prst="line">
                <a:avLst/>
              </a:prstGeom>
              <a:ln w="76200">
                <a:solidFill>
                  <a:schemeClr val="accent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Прямоугольник 47"/>
              <p:cNvSpPr/>
              <p:nvPr/>
            </p:nvSpPr>
            <p:spPr>
              <a:xfrm>
                <a:off x="4627751" y="2147541"/>
                <a:ext cx="3560127" cy="6465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801" b="1" dirty="0" smtClean="0">
                    <a:latin typeface="Arial Narrow" panose="020B0606020202030204" pitchFamily="34" charset="0"/>
                    <a:cs typeface="Arial" panose="020B0604020202020204" pitchFamily="34" charset="0"/>
                  </a:rPr>
                  <a:t>21 </a:t>
                </a:r>
                <a:r>
                  <a:rPr lang="ru-RU" sz="1801" b="1" dirty="0">
                    <a:latin typeface="Arial Narrow" panose="020B0606020202030204" pitchFamily="34" charset="0"/>
                    <a:cs typeface="Arial" panose="020B0604020202020204" pitchFamily="34" charset="0"/>
                  </a:rPr>
                  <a:t>по одномандатным </a:t>
                </a:r>
                <a:r>
                  <a:rPr lang="ru-RU" sz="1801" b="1" dirty="0" smtClean="0">
                    <a:latin typeface="Arial Narrow" panose="020B0606020202030204" pitchFamily="34" charset="0"/>
                    <a:cs typeface="Arial" panose="020B0604020202020204" pitchFamily="34" charset="0"/>
                  </a:rPr>
                  <a:t>округам</a:t>
                </a:r>
                <a:endParaRPr lang="ru-RU" sz="1801" b="1" dirty="0"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  <a:p>
                <a:pPr lvl="0"/>
                <a:r>
                  <a:rPr lang="ru-RU" sz="1801" b="1" dirty="0" smtClean="0">
                    <a:latin typeface="Arial Narrow" panose="020B0606020202030204" pitchFamily="34" charset="0"/>
                    <a:cs typeface="Arial" panose="020B0604020202020204" pitchFamily="34" charset="0"/>
                  </a:rPr>
                  <a:t>12 </a:t>
                </a:r>
                <a:r>
                  <a:rPr lang="ru-RU" sz="1801" b="1" dirty="0">
                    <a:latin typeface="Arial Narrow" panose="020B0606020202030204" pitchFamily="34" charset="0"/>
                    <a:cs typeface="Arial" panose="020B0604020202020204" pitchFamily="34" charset="0"/>
                  </a:rPr>
                  <a:t>по партийным </a:t>
                </a:r>
                <a:r>
                  <a:rPr lang="ru-RU" sz="1801" b="1" dirty="0" smtClean="0">
                    <a:latin typeface="Arial Narrow" panose="020B0606020202030204" pitchFamily="34" charset="0"/>
                    <a:cs typeface="Arial" panose="020B0604020202020204" pitchFamily="34" charset="0"/>
                  </a:rPr>
                  <a:t>спискам</a:t>
                </a:r>
                <a:endParaRPr lang="ru-RU" sz="1801" b="1" dirty="0"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8" name="Picture 2" descr="Картинки по запросу единая россия лого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2565" y="1333651"/>
              <a:ext cx="796802" cy="1061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Группа 5"/>
          <p:cNvGrpSpPr/>
          <p:nvPr/>
        </p:nvGrpSpPr>
        <p:grpSpPr>
          <a:xfrm>
            <a:off x="8117083" y="1663020"/>
            <a:ext cx="4907175" cy="1509968"/>
            <a:chOff x="6505307" y="3657812"/>
            <a:chExt cx="4055516" cy="1509968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7075096" y="3657812"/>
              <a:ext cx="225937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3200" dirty="0" smtClean="0">
                  <a:latin typeface="Arial Narrow" panose="020B0606020202030204" pitchFamily="34" charset="0"/>
                  <a:cs typeface="Arial" panose="020B0604020202020204" pitchFamily="34" charset="0"/>
                </a:rPr>
                <a:t>4 депутата</a:t>
              </a:r>
              <a:endParaRPr lang="ru-RU" sz="3200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1" name="Прямая соединительная линия 30"/>
            <p:cNvCxnSpPr/>
            <p:nvPr/>
          </p:nvCxnSpPr>
          <p:spPr>
            <a:xfrm>
              <a:off x="6595084" y="4277079"/>
              <a:ext cx="2716031" cy="22029"/>
            </a:xfrm>
            <a:prstGeom prst="line">
              <a:avLst/>
            </a:prstGeom>
            <a:ln w="76200">
              <a:solidFill>
                <a:schemeClr val="accent6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Прямоугольник 46"/>
            <p:cNvSpPr/>
            <p:nvPr/>
          </p:nvSpPr>
          <p:spPr>
            <a:xfrm>
              <a:off x="6505307" y="4385409"/>
              <a:ext cx="3302951" cy="3694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ru-RU" sz="1801" b="1" dirty="0" smtClean="0">
                  <a:latin typeface="Arial Narrow" panose="020B0606020202030204" pitchFamily="34" charset="0"/>
                  <a:cs typeface="Arial" panose="020B0604020202020204" pitchFamily="34" charset="0"/>
                </a:rPr>
                <a:t>4 </a:t>
              </a:r>
              <a:r>
                <a:rPr lang="ru-RU" sz="1801" b="1" dirty="0">
                  <a:latin typeface="Arial Narrow" panose="020B0606020202030204" pitchFamily="34" charset="0"/>
                  <a:cs typeface="Arial" panose="020B0604020202020204" pitchFamily="34" charset="0"/>
                </a:rPr>
                <a:t>по партийным </a:t>
              </a:r>
              <a:r>
                <a:rPr lang="ru-RU" sz="1801" b="1" dirty="0" smtClean="0">
                  <a:latin typeface="Arial Narrow" panose="020B0606020202030204" pitchFamily="34" charset="0"/>
                  <a:cs typeface="Arial" panose="020B0604020202020204" pitchFamily="34" charset="0"/>
                </a:rPr>
                <a:t>спискам</a:t>
              </a:r>
              <a:endParaRPr lang="ru-RU" sz="1801" b="1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505307" y="4687520"/>
              <a:ext cx="4055516" cy="480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ru-RU" sz="1801" b="1" dirty="0">
                  <a:latin typeface="Arial Narrow" panose="020B0606020202030204" pitchFamily="34" charset="0"/>
                  <a:cs typeface="Arial" panose="020B0604020202020204" pitchFamily="34" charset="0"/>
                </a:rPr>
                <a:t>Руководитель </a:t>
              </a:r>
              <a:br>
                <a:rPr lang="ru-RU" sz="1801" b="1" dirty="0">
                  <a:latin typeface="Arial Narrow" panose="020B0606020202030204" pitchFamily="34" charset="0"/>
                  <a:cs typeface="Arial" panose="020B0604020202020204" pitchFamily="34" charset="0"/>
                </a:rPr>
              </a:br>
              <a:r>
                <a:rPr lang="ru-RU" sz="1801" b="1" dirty="0">
                  <a:solidFill>
                    <a:srgbClr val="06266F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Семёнов Владимир Владиславович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380137" y="5323446"/>
            <a:ext cx="4372928" cy="535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801" b="1" dirty="0">
                <a:latin typeface="Arial Narrow" panose="020B0606020202030204" pitchFamily="34" charset="0"/>
                <a:cs typeface="Arial" panose="020B0604020202020204" pitchFamily="34" charset="0"/>
              </a:rPr>
              <a:t>Руководитель </a:t>
            </a:r>
            <a:endParaRPr lang="ru-RU" sz="1801" b="1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1801" b="1" dirty="0" err="1">
                <a:solidFill>
                  <a:srgbClr val="06266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Приб</a:t>
            </a:r>
            <a:r>
              <a:rPr lang="ru-RU" sz="1801" b="1" dirty="0">
                <a:solidFill>
                  <a:srgbClr val="06266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Сергей Николаевич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3912185" y="3778593"/>
            <a:ext cx="4684202" cy="1854527"/>
            <a:chOff x="4481223" y="3122816"/>
            <a:chExt cx="3871241" cy="1854527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4481223" y="3618534"/>
              <a:ext cx="3871241" cy="1358809"/>
              <a:chOff x="8795596" y="4068679"/>
              <a:chExt cx="3871241" cy="1358809"/>
            </a:xfrm>
          </p:grpSpPr>
          <p:sp>
            <p:nvSpPr>
              <p:cNvPr id="22" name="Прямоугольник 21"/>
              <p:cNvSpPr/>
              <p:nvPr/>
            </p:nvSpPr>
            <p:spPr>
              <a:xfrm>
                <a:off x="9541019" y="4068679"/>
                <a:ext cx="2185264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ru-RU" sz="3200" dirty="0" smtClean="0">
                    <a:latin typeface="Arial Narrow" panose="020B0606020202030204" pitchFamily="34" charset="0"/>
                    <a:cs typeface="Arial" panose="020B0604020202020204" pitchFamily="34" charset="0"/>
                  </a:rPr>
                  <a:t>5 </a:t>
                </a:r>
                <a:r>
                  <a:rPr lang="ru-RU" sz="3200" dirty="0">
                    <a:latin typeface="Arial Narrow" panose="020B0606020202030204" pitchFamily="34" charset="0"/>
                    <a:cs typeface="Arial" panose="020B0604020202020204" pitchFamily="34" charset="0"/>
                  </a:rPr>
                  <a:t>депутатов</a:t>
                </a:r>
              </a:p>
            </p:txBody>
          </p:sp>
          <p:cxnSp>
            <p:nvCxnSpPr>
              <p:cNvPr id="32" name="Прямая соединительная линия 31"/>
              <p:cNvCxnSpPr/>
              <p:nvPr/>
            </p:nvCxnSpPr>
            <p:spPr>
              <a:xfrm>
                <a:off x="8929792" y="4622861"/>
                <a:ext cx="2632962" cy="6969"/>
              </a:xfrm>
              <a:prstGeom prst="line">
                <a:avLst/>
              </a:prstGeom>
              <a:ln w="76200">
                <a:solidFill>
                  <a:srgbClr val="FFC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Прямоугольник 32"/>
              <p:cNvSpPr/>
              <p:nvPr/>
            </p:nvSpPr>
            <p:spPr>
              <a:xfrm>
                <a:off x="8795596" y="4630837"/>
                <a:ext cx="2849476" cy="3694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ru-RU" sz="1801" b="1" dirty="0" smtClean="0">
                    <a:latin typeface="Arial Narrow" panose="020B0606020202030204" pitchFamily="34" charset="0"/>
                    <a:cs typeface="Arial" panose="020B0604020202020204" pitchFamily="34" charset="0"/>
                  </a:rPr>
                  <a:t>5 </a:t>
                </a:r>
                <a:r>
                  <a:rPr lang="ru-RU" sz="1801" b="1" dirty="0">
                    <a:latin typeface="Arial Narrow" panose="020B0606020202030204" pitchFamily="34" charset="0"/>
                    <a:cs typeface="Arial" panose="020B0604020202020204" pitchFamily="34" charset="0"/>
                  </a:rPr>
                  <a:t>по партийным спискам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8795596" y="4947228"/>
                <a:ext cx="3871241" cy="4802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70000"/>
                  </a:lnSpc>
                </a:pPr>
                <a:r>
                  <a:rPr lang="ru-RU" sz="1801" b="1" dirty="0">
                    <a:latin typeface="Arial Narrow" panose="020B0606020202030204" pitchFamily="34" charset="0"/>
                    <a:cs typeface="Arial" panose="020B0604020202020204" pitchFamily="34" charset="0"/>
                  </a:rPr>
                  <a:t>Руководитель </a:t>
                </a:r>
                <a:br>
                  <a:rPr lang="ru-RU" sz="1801" b="1" dirty="0">
                    <a:latin typeface="Arial Narrow" panose="020B0606020202030204" pitchFamily="34" charset="0"/>
                    <a:cs typeface="Arial" panose="020B0604020202020204" pitchFamily="34" charset="0"/>
                  </a:rPr>
                </a:br>
                <a:r>
                  <a:rPr lang="ru-RU" sz="1801" b="1" dirty="0">
                    <a:solidFill>
                      <a:srgbClr val="06266F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Молотов </a:t>
                </a:r>
                <a:r>
                  <a:rPr lang="ru-RU" sz="1801" b="1" dirty="0" smtClean="0">
                    <a:solidFill>
                      <a:srgbClr val="06266F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Александр </a:t>
                </a:r>
                <a:r>
                  <a:rPr lang="ru-RU" sz="1801" b="1" dirty="0">
                    <a:solidFill>
                      <a:srgbClr val="06266F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Владимирович</a:t>
                </a:r>
              </a:p>
            </p:txBody>
          </p:sp>
        </p:grp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29603" y="3122816"/>
              <a:ext cx="677950" cy="974541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7990642" y="3619840"/>
            <a:ext cx="4907175" cy="1999839"/>
            <a:chOff x="7786938" y="4145534"/>
            <a:chExt cx="4055516" cy="1999839"/>
          </a:xfrm>
        </p:grpSpPr>
        <p:grpSp>
          <p:nvGrpSpPr>
            <p:cNvPr id="37" name="Группа 36"/>
            <p:cNvGrpSpPr/>
            <p:nvPr/>
          </p:nvGrpSpPr>
          <p:grpSpPr>
            <a:xfrm>
              <a:off x="7786938" y="4715291"/>
              <a:ext cx="4055516" cy="1430082"/>
              <a:chOff x="4476066" y="3742111"/>
              <a:chExt cx="4055516" cy="1430082"/>
            </a:xfrm>
          </p:grpSpPr>
          <p:sp>
            <p:nvSpPr>
              <p:cNvPr id="42" name="Прямоугольник 41"/>
              <p:cNvSpPr/>
              <p:nvPr/>
            </p:nvSpPr>
            <p:spPr>
              <a:xfrm>
                <a:off x="5175961" y="3742111"/>
                <a:ext cx="225937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ru-RU" sz="3200" dirty="0" smtClean="0">
                    <a:latin typeface="Arial Narrow" panose="020B0606020202030204" pitchFamily="34" charset="0"/>
                    <a:cs typeface="Arial" panose="020B0604020202020204" pitchFamily="34" charset="0"/>
                  </a:rPr>
                  <a:t>4 депутата</a:t>
                </a:r>
                <a:endParaRPr lang="ru-RU" sz="3200" dirty="0"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3" name="Прямая соединительная линия 42"/>
              <p:cNvCxnSpPr/>
              <p:nvPr/>
            </p:nvCxnSpPr>
            <p:spPr>
              <a:xfrm>
                <a:off x="4602507" y="4314894"/>
                <a:ext cx="2716031" cy="22029"/>
              </a:xfrm>
              <a:prstGeom prst="line">
                <a:avLst/>
              </a:prstGeom>
              <a:ln w="76200">
                <a:solidFill>
                  <a:srgbClr val="7030A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Прямоугольник 43"/>
              <p:cNvSpPr/>
              <p:nvPr/>
            </p:nvSpPr>
            <p:spPr>
              <a:xfrm>
                <a:off x="4476066" y="4368989"/>
                <a:ext cx="3302951" cy="3694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ru-RU" sz="1801" b="1" dirty="0" smtClean="0">
                    <a:latin typeface="Arial Narrow" panose="020B0606020202030204" pitchFamily="34" charset="0"/>
                    <a:cs typeface="Arial" panose="020B0604020202020204" pitchFamily="34" charset="0"/>
                  </a:rPr>
                  <a:t>4 </a:t>
                </a:r>
                <a:r>
                  <a:rPr lang="ru-RU" sz="1801" b="1" dirty="0">
                    <a:latin typeface="Arial Narrow" panose="020B0606020202030204" pitchFamily="34" charset="0"/>
                    <a:cs typeface="Arial" panose="020B0604020202020204" pitchFamily="34" charset="0"/>
                  </a:rPr>
                  <a:t>по партийным </a:t>
                </a:r>
                <a:r>
                  <a:rPr lang="ru-RU" sz="1801" b="1" dirty="0" smtClean="0">
                    <a:latin typeface="Arial Narrow" panose="020B0606020202030204" pitchFamily="34" charset="0"/>
                    <a:cs typeface="Arial" panose="020B0604020202020204" pitchFamily="34" charset="0"/>
                  </a:rPr>
                  <a:t>спискам</a:t>
                </a:r>
                <a:endParaRPr lang="ru-RU" sz="1801" b="1" dirty="0"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4476066" y="4691933"/>
                <a:ext cx="4055516" cy="4802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70000"/>
                  </a:lnSpc>
                </a:pPr>
                <a:r>
                  <a:rPr lang="ru-RU" sz="1801" b="1" dirty="0">
                    <a:latin typeface="Arial Narrow" panose="020B0606020202030204" pitchFamily="34" charset="0"/>
                    <a:cs typeface="Arial" panose="020B0604020202020204" pitchFamily="34" charset="0"/>
                  </a:rPr>
                  <a:t>Руководитель </a:t>
                </a:r>
                <a:br>
                  <a:rPr lang="ru-RU" sz="1801" b="1" dirty="0">
                    <a:latin typeface="Arial Narrow" panose="020B0606020202030204" pitchFamily="34" charset="0"/>
                    <a:cs typeface="Arial" panose="020B0604020202020204" pitchFamily="34" charset="0"/>
                  </a:rPr>
                </a:br>
                <a:r>
                  <a:rPr lang="ru-RU" sz="1801" b="1" dirty="0">
                    <a:solidFill>
                      <a:srgbClr val="06266F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Матасов Сергей Владимирович</a:t>
                </a:r>
              </a:p>
            </p:txBody>
          </p:sp>
        </p:grp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13379" y="4145534"/>
              <a:ext cx="821745" cy="1055497"/>
            </a:xfrm>
            <a:prstGeom prst="rect">
              <a:avLst/>
            </a:prstGeom>
          </p:spPr>
        </p:pic>
      </p:grpSp>
      <p:graphicFrame>
        <p:nvGraphicFramePr>
          <p:cNvPr id="54" name="Диаграмма 53"/>
          <p:cNvGraphicFramePr/>
          <p:nvPr>
            <p:extLst>
              <p:ext uri="{D42A27DB-BD31-4B8C-83A1-F6EECF244321}">
                <p14:modId xmlns:p14="http://schemas.microsoft.com/office/powerpoint/2010/main" val="2226500232"/>
              </p:ext>
            </p:extLst>
          </p:nvPr>
        </p:nvGraphicFramePr>
        <p:xfrm>
          <a:off x="525502" y="1503109"/>
          <a:ext cx="3821341" cy="2155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80137" y="6380460"/>
            <a:ext cx="131980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*3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депутата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одномандатника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состоят ни в одном депутатском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объединении на 1 января 2024 года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598" y="1128444"/>
            <a:ext cx="895350" cy="10668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64A363-FFED-4B2B-BD3B-D09429817E5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90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>
            <a:graphicFrameLocks/>
          </p:cNvGraphicFramePr>
          <p:nvPr/>
        </p:nvGraphicFramePr>
        <p:xfrm>
          <a:off x="314912" y="1365241"/>
          <a:ext cx="11383969" cy="5390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рямоугольник 6"/>
          <p:cNvSpPr/>
          <p:nvPr/>
        </p:nvSpPr>
        <p:spPr bwMode="auto">
          <a:xfrm>
            <a:off x="444376" y="1771048"/>
            <a:ext cx="80162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>
                <a:latin typeface="+mn-lt"/>
              </a:rPr>
              <a:t>принято 3135</a:t>
            </a:r>
            <a:r>
              <a:rPr lang="ru-RU" sz="3600">
                <a:latin typeface="+mn-lt"/>
              </a:rPr>
              <a:t> </a:t>
            </a:r>
            <a:r>
              <a:rPr lang="ru-RU" sz="2800">
                <a:latin typeface="+mn-lt"/>
              </a:rPr>
              <a:t>законов Алтайского края</a:t>
            </a:r>
            <a:endParaRPr/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444376" y="288023"/>
            <a:ext cx="1072571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550" b="1" dirty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Количество законов</a:t>
            </a:r>
            <a:r>
              <a:rPr lang="en-US" sz="2550" b="1" dirty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2550" b="1" dirty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Алтайского края, </a:t>
            </a:r>
            <a:br>
              <a:rPr lang="ru-RU" sz="2550" b="1" dirty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2550" b="1" dirty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принятых в 1994–2023 годах по созывам*</a:t>
            </a:r>
            <a:endParaRPr lang="en-US" sz="2550" b="1" dirty="0">
              <a:ln w="18415" cmpd="sng">
                <a:noFill/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916816" y="6312519"/>
            <a:ext cx="408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b="1"/>
              <a:t>* по состоянию на 1 января 2024 года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64A363-FFED-4B2B-BD3B-D09429817E5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28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8832904"/>
              </p:ext>
            </p:extLst>
          </p:nvPr>
        </p:nvGraphicFramePr>
        <p:xfrm>
          <a:off x="-96688" y="1627143"/>
          <a:ext cx="4968552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 bwMode="auto">
          <a:xfrm>
            <a:off x="4439816" y="1412776"/>
            <a:ext cx="9803432" cy="98692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2400" b="1" dirty="0">
                <a:solidFill>
                  <a:srgbClr val="C00000"/>
                </a:solidFill>
                <a:latin typeface="Arial Black"/>
                <a:cs typeface="Arial"/>
              </a:rPr>
              <a:t>Устав (Основной Закон) Алтайского </a:t>
            </a:r>
            <a:r>
              <a:rPr lang="ru-RU" sz="2400" b="1" dirty="0" smtClean="0">
                <a:solidFill>
                  <a:srgbClr val="C00000"/>
                </a:solidFill>
                <a:latin typeface="Arial Black"/>
                <a:cs typeface="Arial"/>
              </a:rPr>
              <a:t>края</a:t>
            </a:r>
            <a:br>
              <a:rPr lang="ru-RU" sz="2400" b="1" dirty="0" smtClean="0">
                <a:solidFill>
                  <a:srgbClr val="C00000"/>
                </a:solidFill>
                <a:latin typeface="Arial Black"/>
                <a:cs typeface="Arial"/>
              </a:rPr>
            </a:br>
            <a:r>
              <a:rPr lang="ru-RU" sz="2400" b="1" i="1" dirty="0">
                <a:latin typeface="Arial"/>
              </a:rPr>
              <a:t>от 5 июня 1995 года № </a:t>
            </a:r>
            <a:r>
              <a:rPr lang="ru-RU" sz="2400" b="1" i="1" dirty="0" smtClean="0">
                <a:latin typeface="Arial"/>
              </a:rPr>
              <a:t>3-ЗС </a:t>
            </a:r>
            <a:endParaRPr sz="3600" dirty="0"/>
          </a:p>
        </p:txBody>
      </p:sp>
      <p:graphicFrame>
        <p:nvGraphicFramePr>
          <p:cNvPr id="5" name="Схе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0252089"/>
              </p:ext>
            </p:extLst>
          </p:nvPr>
        </p:nvGraphicFramePr>
        <p:xfrm>
          <a:off x="4367808" y="1340768"/>
          <a:ext cx="7248128" cy="531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TextBox 7"/>
          <p:cNvSpPr txBox="1"/>
          <p:nvPr/>
        </p:nvSpPr>
        <p:spPr bwMode="auto">
          <a:xfrm>
            <a:off x="5231904" y="6021288"/>
            <a:ext cx="4814139" cy="400110"/>
          </a:xfrm>
          <a:prstGeom prst="rect">
            <a:avLst/>
          </a:prstGeom>
          <a:solidFill>
            <a:srgbClr val="7030A0">
              <a:alpha val="65000"/>
            </a:srgbClr>
          </a:solidFill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  <a:latin typeface="Arial Black"/>
              </a:rPr>
              <a:t>состоит из 14 глав и 107 статей</a:t>
            </a:r>
          </a:p>
        </p:txBody>
      </p:sp>
      <p:sp>
        <p:nvSpPr>
          <p:cNvPr id="7" name="TextBox 6"/>
          <p:cNvSpPr txBox="1"/>
          <p:nvPr/>
        </p:nvSpPr>
        <p:spPr bwMode="auto">
          <a:xfrm>
            <a:off x="479376" y="574519"/>
            <a:ext cx="10665780" cy="82458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sz="2400" dirty="0" err="1">
                <a:solidFill>
                  <a:srgbClr val="C00000"/>
                </a:solidFill>
                <a:latin typeface="Arial Black"/>
                <a:cs typeface="Arial"/>
              </a:rPr>
              <a:t>Наиболее</a:t>
            </a:r>
            <a:r>
              <a:rPr sz="2400" dirty="0">
                <a:solidFill>
                  <a:srgbClr val="C00000"/>
                </a:solidFill>
                <a:latin typeface="Arial Black"/>
                <a:cs typeface="Arial"/>
              </a:rPr>
              <a:t> </a:t>
            </a:r>
            <a:r>
              <a:rPr sz="2400" dirty="0" err="1">
                <a:solidFill>
                  <a:srgbClr val="C00000"/>
                </a:solidFill>
                <a:latin typeface="Arial Black"/>
                <a:cs typeface="Arial"/>
              </a:rPr>
              <a:t>значимые</a:t>
            </a:r>
            <a:r>
              <a:rPr sz="2400" dirty="0">
                <a:solidFill>
                  <a:srgbClr val="C00000"/>
                </a:solidFill>
                <a:latin typeface="Arial Black"/>
                <a:cs typeface="Arial"/>
              </a:rPr>
              <a:t> </a:t>
            </a:r>
            <a:r>
              <a:rPr sz="2400" dirty="0" err="1">
                <a:solidFill>
                  <a:srgbClr val="C00000"/>
                </a:solidFill>
                <a:latin typeface="Arial Black"/>
                <a:cs typeface="Arial"/>
              </a:rPr>
              <a:t>законы</a:t>
            </a:r>
            <a:r>
              <a:rPr sz="2400" dirty="0">
                <a:solidFill>
                  <a:srgbClr val="C00000"/>
                </a:solidFill>
                <a:latin typeface="Arial Black"/>
                <a:cs typeface="Arial"/>
              </a:rPr>
              <a:t>, </a:t>
            </a:r>
            <a:r>
              <a:rPr sz="2400" dirty="0" err="1">
                <a:solidFill>
                  <a:srgbClr val="C00000"/>
                </a:solidFill>
                <a:latin typeface="Arial Black"/>
                <a:cs typeface="Arial"/>
              </a:rPr>
              <a:t>принятые</a:t>
            </a:r>
            <a:r>
              <a:rPr sz="2400" dirty="0">
                <a:solidFill>
                  <a:srgbClr val="C00000"/>
                </a:solidFill>
                <a:latin typeface="Arial Black"/>
                <a:cs typeface="Arial"/>
              </a:rPr>
              <a:t> </a:t>
            </a:r>
            <a:r>
              <a:rPr lang="ru-RU" sz="2400" dirty="0" smtClean="0">
                <a:solidFill>
                  <a:srgbClr val="C00000"/>
                </a:solidFill>
                <a:latin typeface="Arial Black"/>
                <a:cs typeface="Arial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Arial Black"/>
                <a:cs typeface="Arial"/>
              </a:rPr>
            </a:br>
            <a:r>
              <a:rPr sz="2400" dirty="0" err="1" smtClean="0">
                <a:solidFill>
                  <a:srgbClr val="C00000"/>
                </a:solidFill>
                <a:latin typeface="Arial Black"/>
                <a:cs typeface="Arial"/>
              </a:rPr>
              <a:t>Алтайским</a:t>
            </a:r>
            <a:r>
              <a:rPr sz="2400" dirty="0" smtClean="0">
                <a:solidFill>
                  <a:srgbClr val="C00000"/>
                </a:solidFill>
                <a:latin typeface="Arial Black"/>
                <a:cs typeface="Arial"/>
              </a:rPr>
              <a:t> </a:t>
            </a:r>
            <a:r>
              <a:rPr sz="2400" dirty="0" err="1">
                <a:solidFill>
                  <a:srgbClr val="C00000"/>
                </a:solidFill>
                <a:latin typeface="Arial Black"/>
                <a:cs typeface="Arial"/>
              </a:rPr>
              <a:t>краевым</a:t>
            </a:r>
            <a:r>
              <a:rPr sz="2400" dirty="0">
                <a:solidFill>
                  <a:srgbClr val="C00000"/>
                </a:solidFill>
                <a:latin typeface="Arial Black"/>
                <a:cs typeface="Arial"/>
              </a:rPr>
              <a:t> </a:t>
            </a:r>
            <a:r>
              <a:rPr sz="2400" dirty="0" err="1">
                <a:solidFill>
                  <a:srgbClr val="C00000"/>
                </a:solidFill>
                <a:latin typeface="Arial Black"/>
                <a:cs typeface="Arial"/>
              </a:rPr>
              <a:t>Законодательным</a:t>
            </a:r>
            <a:r>
              <a:rPr sz="2400" dirty="0">
                <a:solidFill>
                  <a:srgbClr val="C00000"/>
                </a:solidFill>
                <a:latin typeface="Arial Black"/>
                <a:cs typeface="Arial"/>
              </a:rPr>
              <a:t> </a:t>
            </a:r>
            <a:r>
              <a:rPr sz="2400" dirty="0" err="1">
                <a:solidFill>
                  <a:srgbClr val="C00000"/>
                </a:solidFill>
                <a:latin typeface="Arial Black"/>
                <a:cs typeface="Arial"/>
              </a:rPr>
              <a:t>Собранием</a:t>
            </a:r>
            <a:endParaRPr sz="2400" dirty="0">
              <a:solidFill>
                <a:srgbClr val="C00000"/>
              </a:solidFill>
              <a:latin typeface="Arial Black"/>
              <a:cs typeface="Arial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64A363-FFED-4B2B-BD3B-D09429817E57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95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824973" y="2127966"/>
            <a:ext cx="1055709" cy="10557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848329" y="3572632"/>
            <a:ext cx="892803" cy="892803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 bwMode="auto">
          <a:xfrm>
            <a:off x="6741132" y="1395240"/>
            <a:ext cx="5219864" cy="4876285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endParaRPr lang="ru-RU" sz="2000" dirty="0">
              <a:latin typeface="Arial"/>
              <a:cs typeface="Arial"/>
            </a:endParaRPr>
          </a:p>
          <a:p>
            <a:pPr>
              <a:defRPr/>
            </a:pPr>
            <a:r>
              <a:rPr lang="ru-RU" sz="2000" b="1" i="1" dirty="0">
                <a:latin typeface="Arial"/>
                <a:cs typeface="Arial"/>
              </a:rPr>
              <a:t>Формируется</a:t>
            </a:r>
            <a:r>
              <a:rPr lang="ru-RU" sz="2000" dirty="0">
                <a:latin typeface="Arial"/>
                <a:cs typeface="Arial"/>
              </a:rPr>
              <a:t>:</a:t>
            </a:r>
            <a:endParaRPr dirty="0"/>
          </a:p>
          <a:p>
            <a:pPr lvl="1">
              <a:defRPr/>
            </a:pPr>
            <a:r>
              <a:rPr lang="ru-RU" sz="1800" dirty="0">
                <a:latin typeface="Arial"/>
                <a:cs typeface="Arial"/>
              </a:rPr>
              <a:t>из представителей молодежных представительных органов, созданных на общественных началах, в муниципальных районах и городских округах, в возрасте от 14 до 35 лет </a:t>
            </a:r>
            <a:endParaRPr dirty="0"/>
          </a:p>
          <a:p>
            <a:pPr lvl="1">
              <a:defRPr/>
            </a:pPr>
            <a:r>
              <a:rPr lang="ru-RU" sz="1800" dirty="0">
                <a:latin typeface="Arial"/>
                <a:cs typeface="Arial"/>
              </a:rPr>
              <a:t>на конкурсной основе входят 15 членов, в том числе не менее одного представителя от политической партии, образовавшей в Алтайском краевом Законодательном Собрании постоянное депутатское объединение - фракцию.</a:t>
            </a:r>
            <a:endParaRPr dirty="0"/>
          </a:p>
          <a:p>
            <a:pPr>
              <a:defRPr/>
            </a:pPr>
            <a:endParaRPr lang="ru-RU" sz="2000" dirty="0">
              <a:latin typeface="Arial"/>
              <a:cs typeface="Arial"/>
            </a:endParaRPr>
          </a:p>
          <a:p>
            <a:pPr>
              <a:defRPr/>
            </a:pPr>
            <a:endParaRPr lang="ru-RU" sz="2000" dirty="0">
              <a:latin typeface="Arial"/>
              <a:cs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rcRect t="12152" b="20337"/>
          <a:stretch/>
        </p:blipFill>
        <p:spPr bwMode="auto">
          <a:xfrm>
            <a:off x="307965" y="2727991"/>
            <a:ext cx="4765632" cy="321730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 bwMode="auto">
          <a:xfrm>
            <a:off x="911424" y="5760629"/>
            <a:ext cx="29272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i="1" dirty="0">
                <a:solidFill>
                  <a:srgbClr val="426383"/>
                </a:solidFill>
                <a:latin typeface="Arial"/>
                <a:cs typeface="Arial"/>
              </a:rPr>
              <a:t>Учрежден в 2002 году</a:t>
            </a:r>
            <a:endParaRPr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69450" y="1531791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atin typeface="PT Sans"/>
              </a:rPr>
              <a:t>Закон </a:t>
            </a:r>
            <a:r>
              <a:rPr lang="ru-RU" b="1" dirty="0">
                <a:latin typeface="PT Sans"/>
              </a:rPr>
              <a:t>Алтайского края </a:t>
            </a:r>
            <a:r>
              <a:rPr lang="ru-RU" b="1" dirty="0" smtClean="0">
                <a:latin typeface="PT Sans"/>
              </a:rPr>
              <a:t/>
            </a:r>
            <a:br>
              <a:rPr lang="ru-RU" b="1" dirty="0" smtClean="0">
                <a:latin typeface="PT Sans"/>
              </a:rPr>
            </a:br>
            <a:r>
              <a:rPr lang="ru-RU" b="1" dirty="0" smtClean="0">
                <a:latin typeface="PT Sans"/>
              </a:rPr>
              <a:t>от </a:t>
            </a:r>
            <a:r>
              <a:rPr lang="ru-RU" b="1" dirty="0">
                <a:latin typeface="PT Sans"/>
              </a:rPr>
              <a:t>05.03.2021 № 19-ЗС</a:t>
            </a:r>
            <a:r>
              <a:rPr lang="ru-RU" b="1" dirty="0">
                <a:solidFill>
                  <a:srgbClr val="C00000"/>
                </a:solidFill>
              </a:rPr>
              <a:t/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  <a:latin typeface="PT Sans"/>
              </a:rPr>
              <a:t>«О </a:t>
            </a:r>
            <a:r>
              <a:rPr lang="ru-RU" b="1" dirty="0">
                <a:solidFill>
                  <a:srgbClr val="C00000"/>
                </a:solidFill>
                <a:latin typeface="PT Sans"/>
              </a:rPr>
              <a:t>Молодежном Парламенте </a:t>
            </a:r>
            <a:r>
              <a:rPr lang="ru-RU" b="1" dirty="0" smtClean="0">
                <a:solidFill>
                  <a:srgbClr val="C00000"/>
                </a:solidFill>
                <a:latin typeface="PT Sans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PT Sans"/>
              </a:rPr>
            </a:br>
            <a:r>
              <a:rPr lang="ru-RU" b="1" dirty="0" smtClean="0">
                <a:solidFill>
                  <a:srgbClr val="C00000"/>
                </a:solidFill>
                <a:latin typeface="PT Sans"/>
              </a:rPr>
              <a:t>Алтайского края» </a:t>
            </a:r>
            <a:br>
              <a:rPr lang="ru-RU" b="1" dirty="0" smtClean="0">
                <a:solidFill>
                  <a:srgbClr val="C00000"/>
                </a:solidFill>
                <a:latin typeface="PT Sans"/>
              </a:rPr>
            </a:br>
            <a:r>
              <a:rPr lang="ru-RU" b="1" dirty="0" smtClean="0">
                <a:solidFill>
                  <a:srgbClr val="C00000"/>
                </a:solidFill>
                <a:latin typeface="PT Sans"/>
              </a:rPr>
              <a:t>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252290" y="256580"/>
            <a:ext cx="10665780" cy="82458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sz="2400" dirty="0" err="1">
                <a:solidFill>
                  <a:srgbClr val="C00000"/>
                </a:solidFill>
                <a:latin typeface="Arial Black"/>
                <a:cs typeface="Arial"/>
              </a:rPr>
              <a:t>Наиболее</a:t>
            </a:r>
            <a:r>
              <a:rPr sz="2400" dirty="0">
                <a:solidFill>
                  <a:srgbClr val="C00000"/>
                </a:solidFill>
                <a:latin typeface="Arial Black"/>
                <a:cs typeface="Arial"/>
              </a:rPr>
              <a:t> </a:t>
            </a:r>
            <a:r>
              <a:rPr sz="2400" dirty="0" err="1">
                <a:solidFill>
                  <a:srgbClr val="C00000"/>
                </a:solidFill>
                <a:latin typeface="Arial Black"/>
                <a:cs typeface="Arial"/>
              </a:rPr>
              <a:t>значимые</a:t>
            </a:r>
            <a:r>
              <a:rPr sz="2400" dirty="0">
                <a:solidFill>
                  <a:srgbClr val="C00000"/>
                </a:solidFill>
                <a:latin typeface="Arial Black"/>
                <a:cs typeface="Arial"/>
              </a:rPr>
              <a:t> </a:t>
            </a:r>
            <a:r>
              <a:rPr sz="2400" dirty="0" err="1">
                <a:solidFill>
                  <a:srgbClr val="C00000"/>
                </a:solidFill>
                <a:latin typeface="Arial Black"/>
                <a:cs typeface="Arial"/>
              </a:rPr>
              <a:t>законы</a:t>
            </a:r>
            <a:r>
              <a:rPr sz="2400" dirty="0">
                <a:solidFill>
                  <a:srgbClr val="C00000"/>
                </a:solidFill>
                <a:latin typeface="Arial Black"/>
                <a:cs typeface="Arial"/>
              </a:rPr>
              <a:t>, </a:t>
            </a:r>
            <a:r>
              <a:rPr sz="2400" dirty="0" err="1">
                <a:solidFill>
                  <a:srgbClr val="C00000"/>
                </a:solidFill>
                <a:latin typeface="Arial Black"/>
                <a:cs typeface="Arial"/>
              </a:rPr>
              <a:t>принятые</a:t>
            </a:r>
            <a:r>
              <a:rPr sz="2400" dirty="0">
                <a:solidFill>
                  <a:srgbClr val="C00000"/>
                </a:solidFill>
                <a:latin typeface="Arial Black"/>
                <a:cs typeface="Arial"/>
              </a:rPr>
              <a:t> </a:t>
            </a:r>
            <a:r>
              <a:rPr lang="ru-RU" sz="2400" dirty="0" smtClean="0">
                <a:solidFill>
                  <a:srgbClr val="C00000"/>
                </a:solidFill>
                <a:latin typeface="Arial Black"/>
                <a:cs typeface="Arial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Arial Black"/>
                <a:cs typeface="Arial"/>
              </a:rPr>
            </a:br>
            <a:r>
              <a:rPr sz="2400" dirty="0" err="1" smtClean="0">
                <a:solidFill>
                  <a:srgbClr val="C00000"/>
                </a:solidFill>
                <a:latin typeface="Arial Black"/>
                <a:cs typeface="Arial"/>
              </a:rPr>
              <a:t>Алтайским</a:t>
            </a:r>
            <a:r>
              <a:rPr sz="2400" dirty="0" smtClean="0">
                <a:solidFill>
                  <a:srgbClr val="C00000"/>
                </a:solidFill>
                <a:latin typeface="Arial Black"/>
                <a:cs typeface="Arial"/>
              </a:rPr>
              <a:t> </a:t>
            </a:r>
            <a:r>
              <a:rPr sz="2400" dirty="0" err="1">
                <a:solidFill>
                  <a:srgbClr val="C00000"/>
                </a:solidFill>
                <a:latin typeface="Arial Black"/>
                <a:cs typeface="Arial"/>
              </a:rPr>
              <a:t>краевым</a:t>
            </a:r>
            <a:r>
              <a:rPr sz="2400" dirty="0">
                <a:solidFill>
                  <a:srgbClr val="C00000"/>
                </a:solidFill>
                <a:latin typeface="Arial Black"/>
                <a:cs typeface="Arial"/>
              </a:rPr>
              <a:t> </a:t>
            </a:r>
            <a:r>
              <a:rPr sz="2400" dirty="0" err="1">
                <a:solidFill>
                  <a:srgbClr val="C00000"/>
                </a:solidFill>
                <a:latin typeface="Arial Black"/>
                <a:cs typeface="Arial"/>
              </a:rPr>
              <a:t>Законодательным</a:t>
            </a:r>
            <a:r>
              <a:rPr sz="2400" dirty="0">
                <a:solidFill>
                  <a:srgbClr val="C00000"/>
                </a:solidFill>
                <a:latin typeface="Arial Black"/>
                <a:cs typeface="Arial"/>
              </a:rPr>
              <a:t> </a:t>
            </a:r>
            <a:r>
              <a:rPr sz="2400" dirty="0" err="1">
                <a:solidFill>
                  <a:srgbClr val="C00000"/>
                </a:solidFill>
                <a:latin typeface="Arial Black"/>
                <a:cs typeface="Arial"/>
              </a:rPr>
              <a:t>Собранием</a:t>
            </a:r>
            <a:endParaRPr sz="2400" dirty="0">
              <a:solidFill>
                <a:srgbClr val="C00000"/>
              </a:solidFill>
              <a:latin typeface="Arial Black"/>
              <a:cs typeface="Arial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64A363-FFED-4B2B-BD3B-D09429817E57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6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29810" y="1453981"/>
            <a:ext cx="294623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mtClean="0">
                <a:latin typeface="PT Sans"/>
              </a:rPr>
              <a:t>Закон Алтайского края </a:t>
            </a:r>
            <a:br>
              <a:rPr lang="ru-RU" b="1" smtClean="0">
                <a:latin typeface="PT Sans"/>
              </a:rPr>
            </a:br>
            <a:r>
              <a:rPr lang="ru-RU" b="1" smtClean="0">
                <a:latin typeface="PT Sans"/>
              </a:rPr>
              <a:t>от 30.06.2022 № 45-ЗС </a:t>
            </a:r>
            <a:r>
              <a:rPr lang="ru-RU" b="1" dirty="0" smtClean="0">
                <a:solidFill>
                  <a:srgbClr val="C00000"/>
                </a:solidFill>
                <a:latin typeface="PT Sans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PT Sans"/>
              </a:rPr>
            </a:br>
            <a:r>
              <a:rPr lang="ru-RU" b="1" dirty="0" smtClean="0">
                <a:solidFill>
                  <a:srgbClr val="C00000"/>
                </a:solidFill>
                <a:latin typeface="PT Sans"/>
              </a:rPr>
              <a:t>«</a:t>
            </a:r>
            <a:r>
              <a:rPr lang="ru-RU" b="1" dirty="0">
                <a:solidFill>
                  <a:srgbClr val="C00000"/>
                </a:solidFill>
                <a:latin typeface="PT Sans"/>
              </a:rPr>
              <a:t>О регулировании отдельных отношений в сфере обеспечения кадрами медицинских организаций государственной системы здравоохранения Алтайского края»</a:t>
            </a:r>
            <a:r>
              <a:rPr lang="ru-RU" b="1" dirty="0" smtClean="0">
                <a:solidFill>
                  <a:srgbClr val="C00000"/>
                </a:solidFill>
                <a:latin typeface="PT Sans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PT Sans"/>
              </a:rPr>
            </a:br>
            <a:r>
              <a:rPr lang="ru-RU" b="1" dirty="0" smtClean="0">
                <a:solidFill>
                  <a:srgbClr val="C00000"/>
                </a:solidFill>
                <a:latin typeface="PT Sans"/>
              </a:rPr>
              <a:t>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252290" y="256580"/>
            <a:ext cx="10665780" cy="82458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sz="2400" dirty="0" err="1">
                <a:solidFill>
                  <a:srgbClr val="C00000"/>
                </a:solidFill>
                <a:latin typeface="Arial Black"/>
                <a:cs typeface="Arial"/>
              </a:rPr>
              <a:t>Наиболее</a:t>
            </a:r>
            <a:r>
              <a:rPr sz="2400" dirty="0">
                <a:solidFill>
                  <a:srgbClr val="C00000"/>
                </a:solidFill>
                <a:latin typeface="Arial Black"/>
                <a:cs typeface="Arial"/>
              </a:rPr>
              <a:t> </a:t>
            </a:r>
            <a:r>
              <a:rPr sz="2400" dirty="0" err="1">
                <a:solidFill>
                  <a:srgbClr val="C00000"/>
                </a:solidFill>
                <a:latin typeface="Arial Black"/>
                <a:cs typeface="Arial"/>
              </a:rPr>
              <a:t>значимые</a:t>
            </a:r>
            <a:r>
              <a:rPr sz="2400" dirty="0">
                <a:solidFill>
                  <a:srgbClr val="C00000"/>
                </a:solidFill>
                <a:latin typeface="Arial Black"/>
                <a:cs typeface="Arial"/>
              </a:rPr>
              <a:t> </a:t>
            </a:r>
            <a:r>
              <a:rPr sz="2400" dirty="0" err="1">
                <a:solidFill>
                  <a:srgbClr val="C00000"/>
                </a:solidFill>
                <a:latin typeface="Arial Black"/>
                <a:cs typeface="Arial"/>
              </a:rPr>
              <a:t>законы</a:t>
            </a:r>
            <a:r>
              <a:rPr sz="2400" dirty="0">
                <a:solidFill>
                  <a:srgbClr val="C00000"/>
                </a:solidFill>
                <a:latin typeface="Arial Black"/>
                <a:cs typeface="Arial"/>
              </a:rPr>
              <a:t>, </a:t>
            </a:r>
            <a:r>
              <a:rPr sz="2400" dirty="0" err="1">
                <a:solidFill>
                  <a:srgbClr val="C00000"/>
                </a:solidFill>
                <a:latin typeface="Arial Black"/>
                <a:cs typeface="Arial"/>
              </a:rPr>
              <a:t>принятые</a:t>
            </a:r>
            <a:r>
              <a:rPr sz="2400" dirty="0">
                <a:solidFill>
                  <a:srgbClr val="C00000"/>
                </a:solidFill>
                <a:latin typeface="Arial Black"/>
                <a:cs typeface="Arial"/>
              </a:rPr>
              <a:t> </a:t>
            </a:r>
            <a:r>
              <a:rPr lang="ru-RU" sz="2400" dirty="0" smtClean="0">
                <a:solidFill>
                  <a:srgbClr val="C00000"/>
                </a:solidFill>
                <a:latin typeface="Arial Black"/>
                <a:cs typeface="Arial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Arial Black"/>
                <a:cs typeface="Arial"/>
              </a:rPr>
            </a:br>
            <a:r>
              <a:rPr sz="2400" dirty="0" err="1" smtClean="0">
                <a:solidFill>
                  <a:srgbClr val="C00000"/>
                </a:solidFill>
                <a:latin typeface="Arial Black"/>
                <a:cs typeface="Arial"/>
              </a:rPr>
              <a:t>Алтайским</a:t>
            </a:r>
            <a:r>
              <a:rPr sz="2400" dirty="0" smtClean="0">
                <a:solidFill>
                  <a:srgbClr val="C00000"/>
                </a:solidFill>
                <a:latin typeface="Arial Black"/>
                <a:cs typeface="Arial"/>
              </a:rPr>
              <a:t> </a:t>
            </a:r>
            <a:r>
              <a:rPr sz="2400" dirty="0" err="1">
                <a:solidFill>
                  <a:srgbClr val="C00000"/>
                </a:solidFill>
                <a:latin typeface="Arial Black"/>
                <a:cs typeface="Arial"/>
              </a:rPr>
              <a:t>краевым</a:t>
            </a:r>
            <a:r>
              <a:rPr sz="2400" dirty="0">
                <a:solidFill>
                  <a:srgbClr val="C00000"/>
                </a:solidFill>
                <a:latin typeface="Arial Black"/>
                <a:cs typeface="Arial"/>
              </a:rPr>
              <a:t> </a:t>
            </a:r>
            <a:r>
              <a:rPr sz="2400" dirty="0" err="1">
                <a:solidFill>
                  <a:srgbClr val="C00000"/>
                </a:solidFill>
                <a:latin typeface="Arial Black"/>
                <a:cs typeface="Arial"/>
              </a:rPr>
              <a:t>Законодательным</a:t>
            </a:r>
            <a:r>
              <a:rPr sz="2400" dirty="0">
                <a:solidFill>
                  <a:srgbClr val="C00000"/>
                </a:solidFill>
                <a:latin typeface="Arial Black"/>
                <a:cs typeface="Arial"/>
              </a:rPr>
              <a:t> </a:t>
            </a:r>
            <a:r>
              <a:rPr sz="2400" dirty="0" err="1">
                <a:solidFill>
                  <a:srgbClr val="C00000"/>
                </a:solidFill>
                <a:latin typeface="Arial Black"/>
                <a:cs typeface="Arial"/>
              </a:rPr>
              <a:t>Собранием</a:t>
            </a:r>
            <a:endParaRPr sz="2400" dirty="0">
              <a:solidFill>
                <a:srgbClr val="C00000"/>
              </a:solidFill>
              <a:latin typeface="Arial Black"/>
              <a:cs typeface="Arial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64A363-FFED-4B2B-BD3B-D09429817E57}" type="slidenum">
              <a:rPr lang="ru-RU" smtClean="0"/>
              <a:t>25</a:t>
            </a:fld>
            <a:endParaRPr lang="ru-RU"/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4933667"/>
              </p:ext>
            </p:extLst>
          </p:nvPr>
        </p:nvGraphicFramePr>
        <p:xfrm>
          <a:off x="3375228" y="2107140"/>
          <a:ext cx="8359026" cy="37965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3375228" y="1465974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 Narrow" panose="020B0606020202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Общий объем финансирования предусмотренных законом мероприятий в 2024 году - 170,5 млн руб.</a:t>
            </a:r>
            <a:endParaRPr lang="ru-RU" b="1" dirty="0">
              <a:latin typeface="Arial Narrow" panose="020B0606020202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60242" y="4725144"/>
            <a:ext cx="1320241" cy="1411905"/>
          </a:xfrm>
          <a:prstGeom prst="rect">
            <a:avLst/>
          </a:prstGeom>
          <a:blipFill>
            <a:blip r:embed="rId7">
              <a:duotone>
                <a:schemeClr val="accent4">
                  <a:hueOff val="0"/>
                  <a:satOff val="0"/>
                  <a:lumOff val="0"/>
                  <a:alphaOff val="0"/>
                  <a:shade val="20000"/>
                  <a:satMod val="200000"/>
                </a:schemeClr>
                <a:schemeClr val="accent4">
                  <a:hueOff val="0"/>
                  <a:satOff val="0"/>
                  <a:lumOff val="0"/>
                  <a:alphaOff val="0"/>
                  <a:tint val="12000"/>
                  <a:satMod val="190000"/>
                </a:schemeClr>
              </a:duotone>
            </a:blip>
            <a:stretch>
              <a:fillRect/>
            </a:stretch>
          </a:blipFill>
        </p:spPr>
        <p:style>
          <a:lnRef idx="0">
            <a:schemeClr val="accent4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4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600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07368" y="1484784"/>
            <a:ext cx="29462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PT Sans"/>
              </a:rPr>
              <a:t>Закон Алтайского края от 07.12.2009 </a:t>
            </a:r>
            <a:r>
              <a:rPr lang="ru-RU" b="1" dirty="0" smtClean="0">
                <a:latin typeface="PT Sans"/>
              </a:rPr>
              <a:t>№ </a:t>
            </a:r>
            <a:r>
              <a:rPr lang="ru-RU" b="1" dirty="0">
                <a:latin typeface="PT Sans"/>
              </a:rPr>
              <a:t>99-ЗС </a:t>
            </a:r>
            <a:r>
              <a:rPr lang="ru-RU" b="1" dirty="0">
                <a:solidFill>
                  <a:srgbClr val="C00000"/>
                </a:solidFill>
                <a:latin typeface="PT Sans"/>
              </a:rPr>
              <a:t>«Об ограничении пребывания несовершеннолетних в общественных местах на территории Алтайского края» </a:t>
            </a:r>
          </a:p>
        </p:txBody>
      </p:sp>
      <p:sp>
        <p:nvSpPr>
          <p:cNvPr id="10" name="TextBox 9"/>
          <p:cNvSpPr txBox="1"/>
          <p:nvPr/>
        </p:nvSpPr>
        <p:spPr bwMode="auto">
          <a:xfrm>
            <a:off x="252290" y="256580"/>
            <a:ext cx="10665780" cy="82458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sz="2400" dirty="0" err="1">
                <a:solidFill>
                  <a:srgbClr val="C00000"/>
                </a:solidFill>
                <a:latin typeface="Arial Black"/>
                <a:cs typeface="Arial"/>
              </a:rPr>
              <a:t>Наиболее</a:t>
            </a:r>
            <a:r>
              <a:rPr sz="2400" dirty="0">
                <a:solidFill>
                  <a:srgbClr val="C00000"/>
                </a:solidFill>
                <a:latin typeface="Arial Black"/>
                <a:cs typeface="Arial"/>
              </a:rPr>
              <a:t> </a:t>
            </a:r>
            <a:r>
              <a:rPr sz="2400" dirty="0" err="1">
                <a:solidFill>
                  <a:srgbClr val="C00000"/>
                </a:solidFill>
                <a:latin typeface="Arial Black"/>
                <a:cs typeface="Arial"/>
              </a:rPr>
              <a:t>значимые</a:t>
            </a:r>
            <a:r>
              <a:rPr sz="2400" dirty="0">
                <a:solidFill>
                  <a:srgbClr val="C00000"/>
                </a:solidFill>
                <a:latin typeface="Arial Black"/>
                <a:cs typeface="Arial"/>
              </a:rPr>
              <a:t> </a:t>
            </a:r>
            <a:r>
              <a:rPr sz="2400" dirty="0" err="1">
                <a:solidFill>
                  <a:srgbClr val="C00000"/>
                </a:solidFill>
                <a:latin typeface="Arial Black"/>
                <a:cs typeface="Arial"/>
              </a:rPr>
              <a:t>законы</a:t>
            </a:r>
            <a:r>
              <a:rPr sz="2400" dirty="0">
                <a:solidFill>
                  <a:srgbClr val="C00000"/>
                </a:solidFill>
                <a:latin typeface="Arial Black"/>
                <a:cs typeface="Arial"/>
              </a:rPr>
              <a:t>, </a:t>
            </a:r>
            <a:r>
              <a:rPr sz="2400" dirty="0" err="1">
                <a:solidFill>
                  <a:srgbClr val="C00000"/>
                </a:solidFill>
                <a:latin typeface="Arial Black"/>
                <a:cs typeface="Arial"/>
              </a:rPr>
              <a:t>принятые</a:t>
            </a:r>
            <a:r>
              <a:rPr sz="2400" dirty="0">
                <a:solidFill>
                  <a:srgbClr val="C00000"/>
                </a:solidFill>
                <a:latin typeface="Arial Black"/>
                <a:cs typeface="Arial"/>
              </a:rPr>
              <a:t> </a:t>
            </a:r>
            <a:r>
              <a:rPr lang="ru-RU" sz="2400" dirty="0" smtClean="0">
                <a:solidFill>
                  <a:srgbClr val="C00000"/>
                </a:solidFill>
                <a:latin typeface="Arial Black"/>
                <a:cs typeface="Arial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Arial Black"/>
                <a:cs typeface="Arial"/>
              </a:rPr>
            </a:br>
            <a:r>
              <a:rPr sz="2400" dirty="0" err="1" smtClean="0">
                <a:solidFill>
                  <a:srgbClr val="C00000"/>
                </a:solidFill>
                <a:latin typeface="Arial Black"/>
                <a:cs typeface="Arial"/>
              </a:rPr>
              <a:t>Алтайским</a:t>
            </a:r>
            <a:r>
              <a:rPr sz="2400" dirty="0" smtClean="0">
                <a:solidFill>
                  <a:srgbClr val="C00000"/>
                </a:solidFill>
                <a:latin typeface="Arial Black"/>
                <a:cs typeface="Arial"/>
              </a:rPr>
              <a:t> </a:t>
            </a:r>
            <a:r>
              <a:rPr sz="2400" dirty="0" err="1">
                <a:solidFill>
                  <a:srgbClr val="C00000"/>
                </a:solidFill>
                <a:latin typeface="Arial Black"/>
                <a:cs typeface="Arial"/>
              </a:rPr>
              <a:t>краевым</a:t>
            </a:r>
            <a:r>
              <a:rPr sz="2400" dirty="0">
                <a:solidFill>
                  <a:srgbClr val="C00000"/>
                </a:solidFill>
                <a:latin typeface="Arial Black"/>
                <a:cs typeface="Arial"/>
              </a:rPr>
              <a:t> </a:t>
            </a:r>
            <a:r>
              <a:rPr sz="2400" dirty="0" err="1">
                <a:solidFill>
                  <a:srgbClr val="C00000"/>
                </a:solidFill>
                <a:latin typeface="Arial Black"/>
                <a:cs typeface="Arial"/>
              </a:rPr>
              <a:t>Законодательным</a:t>
            </a:r>
            <a:r>
              <a:rPr sz="2400" dirty="0">
                <a:solidFill>
                  <a:srgbClr val="C00000"/>
                </a:solidFill>
                <a:latin typeface="Arial Black"/>
                <a:cs typeface="Arial"/>
              </a:rPr>
              <a:t> </a:t>
            </a:r>
            <a:r>
              <a:rPr sz="2400" dirty="0" err="1">
                <a:solidFill>
                  <a:srgbClr val="C00000"/>
                </a:solidFill>
                <a:latin typeface="Arial Black"/>
                <a:cs typeface="Arial"/>
              </a:rPr>
              <a:t>Собранием</a:t>
            </a:r>
            <a:endParaRPr sz="2400" dirty="0">
              <a:solidFill>
                <a:srgbClr val="C00000"/>
              </a:solidFill>
              <a:latin typeface="Arial Black"/>
              <a:cs typeface="Arial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64A363-FFED-4B2B-BD3B-D09429817E57}" type="slidenum">
              <a:rPr lang="ru-RU" smtClean="0"/>
              <a:t>26</a:t>
            </a:fld>
            <a:endParaRPr lang="ru-RU"/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908589"/>
              </p:ext>
            </p:extLst>
          </p:nvPr>
        </p:nvGraphicFramePr>
        <p:xfrm>
          <a:off x="3287688" y="1322152"/>
          <a:ext cx="8719066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Овал 13"/>
          <p:cNvSpPr/>
          <p:nvPr/>
        </p:nvSpPr>
        <p:spPr>
          <a:xfrm>
            <a:off x="551384" y="4365104"/>
            <a:ext cx="1728192" cy="1697027"/>
          </a:xfrm>
          <a:prstGeom prst="ellipse">
            <a:avLst/>
          </a:prstGeom>
          <a:blipFill>
            <a:blip r:embed="rId7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3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09667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09261357" name="TextBox 709261356"/>
          <p:cNvSpPr txBox="1"/>
          <p:nvPr/>
        </p:nvSpPr>
        <p:spPr bwMode="auto">
          <a:xfrm>
            <a:off x="479376" y="620688"/>
            <a:ext cx="10665780" cy="82458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sz="2400" dirty="0" err="1">
                <a:solidFill>
                  <a:srgbClr val="C00000"/>
                </a:solidFill>
                <a:latin typeface="Arial Black"/>
                <a:cs typeface="Arial"/>
              </a:rPr>
              <a:t>Наиболее</a:t>
            </a:r>
            <a:r>
              <a:rPr sz="2400" dirty="0">
                <a:solidFill>
                  <a:srgbClr val="C00000"/>
                </a:solidFill>
                <a:latin typeface="Arial Black"/>
                <a:cs typeface="Arial"/>
              </a:rPr>
              <a:t> </a:t>
            </a:r>
            <a:r>
              <a:rPr sz="2400" dirty="0" err="1">
                <a:solidFill>
                  <a:srgbClr val="C00000"/>
                </a:solidFill>
                <a:latin typeface="Arial Black"/>
                <a:cs typeface="Arial"/>
              </a:rPr>
              <a:t>значимые</a:t>
            </a:r>
            <a:r>
              <a:rPr sz="2400" dirty="0">
                <a:solidFill>
                  <a:srgbClr val="C00000"/>
                </a:solidFill>
                <a:latin typeface="Arial Black"/>
                <a:cs typeface="Arial"/>
              </a:rPr>
              <a:t> </a:t>
            </a:r>
            <a:r>
              <a:rPr sz="2400" dirty="0" err="1">
                <a:solidFill>
                  <a:srgbClr val="C00000"/>
                </a:solidFill>
                <a:latin typeface="Arial Black"/>
                <a:cs typeface="Arial"/>
              </a:rPr>
              <a:t>законы</a:t>
            </a:r>
            <a:r>
              <a:rPr sz="2400" dirty="0">
                <a:solidFill>
                  <a:srgbClr val="C00000"/>
                </a:solidFill>
                <a:latin typeface="Arial Black"/>
                <a:cs typeface="Arial"/>
              </a:rPr>
              <a:t>, </a:t>
            </a:r>
            <a:r>
              <a:rPr sz="2400" dirty="0" err="1">
                <a:solidFill>
                  <a:srgbClr val="C00000"/>
                </a:solidFill>
                <a:latin typeface="Arial Black"/>
                <a:cs typeface="Arial"/>
              </a:rPr>
              <a:t>принятые</a:t>
            </a:r>
            <a:r>
              <a:rPr sz="2400" dirty="0">
                <a:solidFill>
                  <a:srgbClr val="C00000"/>
                </a:solidFill>
                <a:latin typeface="Arial Black"/>
                <a:cs typeface="Arial"/>
              </a:rPr>
              <a:t> </a:t>
            </a:r>
            <a:r>
              <a:rPr lang="ru-RU" sz="2400" dirty="0" smtClean="0">
                <a:solidFill>
                  <a:srgbClr val="C00000"/>
                </a:solidFill>
                <a:latin typeface="Arial Black"/>
                <a:cs typeface="Arial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Arial Black"/>
                <a:cs typeface="Arial"/>
              </a:rPr>
            </a:br>
            <a:r>
              <a:rPr sz="2400" dirty="0" err="1" smtClean="0">
                <a:solidFill>
                  <a:srgbClr val="C00000"/>
                </a:solidFill>
                <a:latin typeface="Arial Black"/>
                <a:cs typeface="Arial"/>
              </a:rPr>
              <a:t>Алтайским</a:t>
            </a:r>
            <a:r>
              <a:rPr sz="2400" dirty="0" smtClean="0">
                <a:solidFill>
                  <a:srgbClr val="C00000"/>
                </a:solidFill>
                <a:latin typeface="Arial Black"/>
                <a:cs typeface="Arial"/>
              </a:rPr>
              <a:t> </a:t>
            </a:r>
            <a:r>
              <a:rPr sz="2400" dirty="0" err="1">
                <a:solidFill>
                  <a:srgbClr val="C00000"/>
                </a:solidFill>
                <a:latin typeface="Arial Black"/>
                <a:cs typeface="Arial"/>
              </a:rPr>
              <a:t>краевым</a:t>
            </a:r>
            <a:r>
              <a:rPr sz="2400" dirty="0">
                <a:solidFill>
                  <a:srgbClr val="C00000"/>
                </a:solidFill>
                <a:latin typeface="Arial Black"/>
                <a:cs typeface="Arial"/>
              </a:rPr>
              <a:t> </a:t>
            </a:r>
            <a:r>
              <a:rPr sz="2400" dirty="0" err="1">
                <a:solidFill>
                  <a:srgbClr val="C00000"/>
                </a:solidFill>
                <a:latin typeface="Arial Black"/>
                <a:cs typeface="Arial"/>
              </a:rPr>
              <a:t>Законодательным</a:t>
            </a:r>
            <a:r>
              <a:rPr sz="2400" dirty="0">
                <a:solidFill>
                  <a:srgbClr val="C00000"/>
                </a:solidFill>
                <a:latin typeface="Arial Black"/>
                <a:cs typeface="Arial"/>
              </a:rPr>
              <a:t> </a:t>
            </a:r>
            <a:r>
              <a:rPr sz="2400" dirty="0" err="1">
                <a:solidFill>
                  <a:srgbClr val="C00000"/>
                </a:solidFill>
                <a:latin typeface="Arial Black"/>
                <a:cs typeface="Arial"/>
              </a:rPr>
              <a:t>Собранием</a:t>
            </a:r>
            <a:endParaRPr sz="2400" dirty="0">
              <a:solidFill>
                <a:srgbClr val="C00000"/>
              </a:solidFill>
              <a:latin typeface="Arial Black"/>
              <a:cs typeface="Arial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252091762"/>
              </p:ext>
            </p:extLst>
          </p:nvPr>
        </p:nvGraphicFramePr>
        <p:xfrm>
          <a:off x="448532" y="1570990"/>
          <a:ext cx="11743468" cy="5040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Овал 3"/>
          <p:cNvSpPr/>
          <p:nvPr/>
        </p:nvSpPr>
        <p:spPr>
          <a:xfrm>
            <a:off x="695400" y="3356992"/>
            <a:ext cx="2664296" cy="2699809"/>
          </a:xfrm>
          <a:prstGeom prst="ellipse">
            <a:avLst/>
          </a:prstGeom>
          <a:blipFill>
            <a:blip r:embed="rId7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style>
          <a:lnRef idx="0">
            <a:schemeClr val="accent4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4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56071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6874438"/>
              </p:ext>
            </p:extLst>
          </p:nvPr>
        </p:nvGraphicFramePr>
        <p:xfrm>
          <a:off x="479376" y="990768"/>
          <a:ext cx="11449272" cy="5534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94921807" name="TextBox 1294921806"/>
          <p:cNvSpPr txBox="1"/>
          <p:nvPr/>
        </p:nvSpPr>
        <p:spPr bwMode="auto">
          <a:xfrm>
            <a:off x="407368" y="1036022"/>
            <a:ext cx="4896544" cy="5823261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285750" indent="-285750">
              <a:spcBef>
                <a:spcPts val="1500"/>
              </a:spcBef>
              <a:buFont typeface="Wingdings" panose="05000000000000000000" pitchFamily="2" charset="2"/>
              <a:buChar char="ü"/>
              <a:defRPr/>
            </a:pPr>
            <a:r>
              <a:rPr lang="ru-RU" b="1" dirty="0">
                <a:latin typeface="Arial Narrow" panose="020B0606020202030204" pitchFamily="34" charset="0"/>
                <a:ea typeface="Calibri"/>
                <a:cs typeface="Calibri"/>
              </a:rPr>
              <a:t>Закон Алтайского края от 15.04.2005 № 24-ЗС </a:t>
            </a:r>
            <a:r>
              <a:rPr lang="ru-RU" b="1" i="1" dirty="0">
                <a:solidFill>
                  <a:srgbClr val="C00000"/>
                </a:solidFill>
                <a:latin typeface="Arial Narrow" panose="020B0606020202030204" pitchFamily="34" charset="0"/>
                <a:ea typeface="Calibri"/>
                <a:cs typeface="Calibri"/>
              </a:rPr>
              <a:t/>
            </a:r>
            <a:br>
              <a:rPr lang="ru-RU" b="1" i="1" dirty="0">
                <a:solidFill>
                  <a:srgbClr val="C00000"/>
                </a:solidFill>
                <a:latin typeface="Arial Narrow" panose="020B0606020202030204" pitchFamily="34" charset="0"/>
                <a:ea typeface="Calibri"/>
                <a:cs typeface="Calibri"/>
              </a:rPr>
            </a:br>
            <a:r>
              <a:rPr lang="ru-RU" b="1" i="1" dirty="0">
                <a:solidFill>
                  <a:srgbClr val="C00000"/>
                </a:solidFill>
                <a:latin typeface="Arial Narrow" panose="020B0606020202030204" pitchFamily="34" charset="0"/>
                <a:ea typeface="Calibri"/>
                <a:cs typeface="Calibri"/>
              </a:rPr>
              <a:t>«О присвоении звания «Ветеран труда Алтайского края» </a:t>
            </a:r>
          </a:p>
          <a:p>
            <a:pPr marL="285750" indent="-285750">
              <a:spcBef>
                <a:spcPts val="1500"/>
              </a:spcBef>
              <a:buFont typeface="Wingdings" panose="05000000000000000000" pitchFamily="2" charset="2"/>
              <a:buChar char="ü"/>
              <a:defRPr/>
            </a:pPr>
            <a:r>
              <a:rPr lang="ru-RU" b="1" dirty="0" smtClean="0">
                <a:latin typeface="Arial Narrow" panose="020B0606020202030204" pitchFamily="34" charset="0"/>
                <a:ea typeface="Calibri"/>
                <a:cs typeface="Calibri"/>
              </a:rPr>
              <a:t>Закон </a:t>
            </a:r>
            <a:r>
              <a:rPr lang="ru-RU" b="1" dirty="0">
                <a:latin typeface="Arial Narrow" panose="020B0606020202030204" pitchFamily="34" charset="0"/>
                <a:ea typeface="Calibri"/>
                <a:cs typeface="Calibri"/>
              </a:rPr>
              <a:t>Алтайского края от 03.12.2004 № 61-ЗС </a:t>
            </a:r>
            <a:r>
              <a:rPr lang="ru-RU" b="1" i="1" dirty="0" smtClean="0">
                <a:solidFill>
                  <a:srgbClr val="C00000"/>
                </a:solidFill>
                <a:latin typeface="Arial Narrow" panose="020B0606020202030204" pitchFamily="34" charset="0"/>
                <a:ea typeface="Calibri"/>
                <a:cs typeface="Calibri"/>
              </a:rPr>
              <a:t/>
            </a:r>
            <a:br>
              <a:rPr lang="ru-RU" b="1" i="1" dirty="0" smtClean="0">
                <a:solidFill>
                  <a:srgbClr val="C00000"/>
                </a:solidFill>
                <a:latin typeface="Arial Narrow" panose="020B0606020202030204" pitchFamily="34" charset="0"/>
                <a:ea typeface="Calibri"/>
                <a:cs typeface="Calibri"/>
              </a:rPr>
            </a:br>
            <a:r>
              <a:rPr lang="ru-RU" b="1" i="1" dirty="0" smtClean="0">
                <a:solidFill>
                  <a:srgbClr val="C00000"/>
                </a:solidFill>
                <a:latin typeface="Arial Narrow" panose="020B0606020202030204" pitchFamily="34" charset="0"/>
                <a:ea typeface="Calibri"/>
                <a:cs typeface="Calibri"/>
              </a:rPr>
              <a:t>«</a:t>
            </a:r>
            <a:r>
              <a:rPr lang="ru-RU" b="1" i="1" dirty="0">
                <a:solidFill>
                  <a:srgbClr val="C00000"/>
                </a:solidFill>
                <a:latin typeface="Arial Narrow" panose="020B0606020202030204" pitchFamily="34" charset="0"/>
                <a:ea typeface="Calibri"/>
                <a:cs typeface="Calibri"/>
              </a:rPr>
              <a:t>О мерах социальной поддержки отдельных категорий ветеранов» </a:t>
            </a:r>
            <a:endParaRPr lang="ru-RU" b="1" i="1" dirty="0" smtClean="0">
              <a:solidFill>
                <a:srgbClr val="C00000"/>
              </a:solidFill>
              <a:latin typeface="Arial Narrow" panose="020B0606020202030204" pitchFamily="34" charset="0"/>
              <a:ea typeface="Calibri"/>
              <a:cs typeface="Calibri"/>
            </a:endParaRPr>
          </a:p>
          <a:p>
            <a:pPr marL="285750" indent="-285750">
              <a:spcBef>
                <a:spcPts val="1500"/>
              </a:spcBef>
              <a:buFont typeface="Wingdings" panose="05000000000000000000" pitchFamily="2" charset="2"/>
              <a:buChar char="ü"/>
              <a:defRPr/>
            </a:pPr>
            <a:r>
              <a:rPr lang="ru-RU" b="1" dirty="0">
                <a:latin typeface="Arial Narrow" panose="020B0606020202030204" pitchFamily="34" charset="0"/>
                <a:ea typeface="Calibri"/>
                <a:cs typeface="Calibri"/>
              </a:rPr>
              <a:t>Закон Алтайского края от 31.12.2004 № 77-ЗС</a:t>
            </a:r>
            <a:r>
              <a:rPr lang="ru-RU" b="1" i="1" dirty="0">
                <a:solidFill>
                  <a:srgbClr val="C00000"/>
                </a:solidFill>
                <a:latin typeface="Arial Narrow" panose="020B0606020202030204" pitchFamily="34" charset="0"/>
                <a:ea typeface="Calibri"/>
                <a:cs typeface="Calibri"/>
              </a:rPr>
              <a:t> </a:t>
            </a:r>
            <a:br>
              <a:rPr lang="ru-RU" b="1" i="1" dirty="0">
                <a:solidFill>
                  <a:srgbClr val="C00000"/>
                </a:solidFill>
                <a:latin typeface="Arial Narrow" panose="020B0606020202030204" pitchFamily="34" charset="0"/>
                <a:ea typeface="Calibri"/>
                <a:cs typeface="Calibri"/>
              </a:rPr>
            </a:br>
            <a:r>
              <a:rPr lang="ru-RU" b="1" i="1" dirty="0">
                <a:solidFill>
                  <a:srgbClr val="C00000"/>
                </a:solidFill>
                <a:latin typeface="Arial Narrow" panose="020B0606020202030204" pitchFamily="34" charset="0"/>
                <a:ea typeface="Calibri"/>
                <a:cs typeface="Calibri"/>
              </a:rPr>
              <a:t>«О мерах социальной поддержки отдельных категорий граждан, работающих и проживающих в сельской местности» </a:t>
            </a:r>
          </a:p>
          <a:p>
            <a:pPr marL="285750" indent="-285750">
              <a:spcBef>
                <a:spcPts val="1500"/>
              </a:spcBef>
              <a:buFont typeface="Wingdings" panose="05000000000000000000" pitchFamily="2" charset="2"/>
              <a:buChar char="ü"/>
              <a:defRPr/>
            </a:pPr>
            <a:r>
              <a:rPr lang="ru-RU" b="1" dirty="0" smtClean="0">
                <a:latin typeface="Arial Narrow" panose="020B0606020202030204" pitchFamily="34" charset="0"/>
                <a:ea typeface="Calibri"/>
                <a:cs typeface="Calibri"/>
              </a:rPr>
              <a:t>Закон </a:t>
            </a:r>
            <a:r>
              <a:rPr lang="ru-RU" b="1" dirty="0">
                <a:latin typeface="Arial Narrow" panose="020B0606020202030204" pitchFamily="34" charset="0"/>
                <a:ea typeface="Calibri"/>
                <a:cs typeface="Calibri"/>
              </a:rPr>
              <a:t>Алтайского края от 31.08.2011 № 100-ЗС </a:t>
            </a:r>
            <a:r>
              <a:rPr lang="ru-RU" b="1" i="1" dirty="0" smtClean="0">
                <a:solidFill>
                  <a:srgbClr val="C00000"/>
                </a:solidFill>
                <a:latin typeface="Arial Narrow" panose="020B0606020202030204" pitchFamily="34" charset="0"/>
                <a:ea typeface="Calibri"/>
                <a:cs typeface="Calibri"/>
              </a:rPr>
              <a:t/>
            </a:r>
            <a:br>
              <a:rPr lang="ru-RU" b="1" i="1" dirty="0" smtClean="0">
                <a:solidFill>
                  <a:srgbClr val="C00000"/>
                </a:solidFill>
                <a:latin typeface="Arial Narrow" panose="020B0606020202030204" pitchFamily="34" charset="0"/>
                <a:ea typeface="Calibri"/>
                <a:cs typeface="Calibri"/>
              </a:rPr>
            </a:br>
            <a:r>
              <a:rPr lang="ru-RU" b="1" i="1" dirty="0" smtClean="0">
                <a:solidFill>
                  <a:srgbClr val="C00000"/>
                </a:solidFill>
                <a:latin typeface="Arial Narrow" panose="020B0606020202030204" pitchFamily="34" charset="0"/>
                <a:ea typeface="Calibri"/>
                <a:cs typeface="Calibri"/>
              </a:rPr>
              <a:t>«</a:t>
            </a:r>
            <a:r>
              <a:rPr lang="ru-RU" b="1" i="1" dirty="0">
                <a:solidFill>
                  <a:srgbClr val="C00000"/>
                </a:solidFill>
                <a:latin typeface="Arial Narrow" panose="020B0606020202030204" pitchFamily="34" charset="0"/>
                <a:ea typeface="Calibri"/>
                <a:cs typeface="Calibri"/>
              </a:rPr>
              <a:t>О материнском (семейном) капитале в Алтайском </a:t>
            </a:r>
            <a:r>
              <a:rPr lang="ru-RU" b="1" i="1" dirty="0" smtClean="0">
                <a:solidFill>
                  <a:srgbClr val="C00000"/>
                </a:solidFill>
                <a:latin typeface="Arial Narrow" panose="020B0606020202030204" pitchFamily="34" charset="0"/>
                <a:ea typeface="Calibri"/>
                <a:cs typeface="Calibri"/>
              </a:rPr>
              <a:t>крае»</a:t>
            </a:r>
          </a:p>
          <a:p>
            <a:pPr marL="285750" indent="-285750">
              <a:spcBef>
                <a:spcPts val="1500"/>
              </a:spcBef>
              <a:buFont typeface="Wingdings" panose="05000000000000000000" pitchFamily="2" charset="2"/>
              <a:buChar char="ü"/>
              <a:defRPr/>
            </a:pPr>
            <a:r>
              <a:rPr lang="ru-RU" b="1" dirty="0" smtClean="0">
                <a:latin typeface="Arial Narrow" panose="020B0606020202030204" pitchFamily="34" charset="0"/>
                <a:ea typeface="Calibri"/>
                <a:cs typeface="Calibri"/>
              </a:rPr>
              <a:t>Закон </a:t>
            </a:r>
            <a:r>
              <a:rPr lang="ru-RU" b="1" dirty="0">
                <a:latin typeface="Arial Narrow" panose="020B0606020202030204" pitchFamily="34" charset="0"/>
                <a:ea typeface="Calibri"/>
                <a:cs typeface="Calibri"/>
              </a:rPr>
              <a:t>Алтайского края от 29.12.2006 № 148-ЗС </a:t>
            </a:r>
            <a:r>
              <a:rPr lang="ru-RU" b="1" dirty="0" smtClean="0">
                <a:latin typeface="Arial Narrow" panose="020B0606020202030204" pitchFamily="34" charset="0"/>
                <a:ea typeface="Calibri"/>
                <a:cs typeface="Calibri"/>
              </a:rPr>
              <a:t/>
            </a:r>
            <a:br>
              <a:rPr lang="ru-RU" b="1" dirty="0" smtClean="0">
                <a:latin typeface="Arial Narrow" panose="020B0606020202030204" pitchFamily="34" charset="0"/>
                <a:ea typeface="Calibri"/>
                <a:cs typeface="Calibri"/>
              </a:rPr>
            </a:br>
            <a:r>
              <a:rPr lang="ru-RU" b="1" i="1" dirty="0" smtClean="0">
                <a:solidFill>
                  <a:srgbClr val="C00000"/>
                </a:solidFill>
                <a:latin typeface="Arial Narrow" panose="020B0606020202030204" pitchFamily="34" charset="0"/>
                <a:ea typeface="Calibri"/>
                <a:cs typeface="Calibri"/>
              </a:rPr>
              <a:t>«</a:t>
            </a:r>
            <a:r>
              <a:rPr lang="ru-RU" b="1" i="1" dirty="0">
                <a:solidFill>
                  <a:srgbClr val="C00000"/>
                </a:solidFill>
                <a:latin typeface="Arial Narrow" panose="020B0606020202030204" pitchFamily="34" charset="0"/>
                <a:ea typeface="Calibri"/>
                <a:cs typeface="Calibri"/>
              </a:rPr>
              <a:t>О дополнительных мерах социальной поддержки многодетных семей в </a:t>
            </a:r>
            <a:r>
              <a:rPr lang="ru-RU" b="1" i="1" dirty="0" smtClean="0">
                <a:solidFill>
                  <a:srgbClr val="C00000"/>
                </a:solidFill>
                <a:latin typeface="Arial Narrow" panose="020B0606020202030204" pitchFamily="34" charset="0"/>
                <a:ea typeface="Calibri"/>
                <a:cs typeface="Calibri"/>
              </a:rPr>
              <a:t/>
            </a:r>
            <a:br>
              <a:rPr lang="ru-RU" b="1" i="1" dirty="0" smtClean="0">
                <a:solidFill>
                  <a:srgbClr val="C00000"/>
                </a:solidFill>
                <a:latin typeface="Arial Narrow" panose="020B0606020202030204" pitchFamily="34" charset="0"/>
                <a:ea typeface="Calibri"/>
                <a:cs typeface="Calibri"/>
              </a:rPr>
            </a:br>
            <a:r>
              <a:rPr lang="ru-RU" b="1" i="1" dirty="0" smtClean="0">
                <a:solidFill>
                  <a:srgbClr val="C00000"/>
                </a:solidFill>
                <a:latin typeface="Arial Narrow" panose="020B0606020202030204" pitchFamily="34" charset="0"/>
                <a:ea typeface="Calibri"/>
                <a:cs typeface="Calibri"/>
              </a:rPr>
              <a:t>Алтайском </a:t>
            </a:r>
            <a:r>
              <a:rPr lang="ru-RU" b="1" i="1" dirty="0">
                <a:solidFill>
                  <a:srgbClr val="C00000"/>
                </a:solidFill>
                <a:latin typeface="Arial Narrow" panose="020B0606020202030204" pitchFamily="34" charset="0"/>
                <a:ea typeface="Calibri"/>
                <a:cs typeface="Calibri"/>
              </a:rPr>
              <a:t>крае»</a:t>
            </a:r>
          </a:p>
          <a:p>
            <a:pPr marL="285750" indent="-285750">
              <a:spcBef>
                <a:spcPts val="1500"/>
              </a:spcBef>
              <a:buFont typeface="Wingdings" panose="05000000000000000000" pitchFamily="2" charset="2"/>
              <a:buChar char="ü"/>
              <a:defRPr/>
            </a:pPr>
            <a:endParaRPr b="1" i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479376" y="166184"/>
            <a:ext cx="10665780" cy="82458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sz="2400" dirty="0" err="1">
                <a:solidFill>
                  <a:srgbClr val="C00000"/>
                </a:solidFill>
                <a:latin typeface="Arial Black"/>
                <a:cs typeface="Arial"/>
              </a:rPr>
              <a:t>Наиболее</a:t>
            </a:r>
            <a:r>
              <a:rPr sz="2400" dirty="0">
                <a:solidFill>
                  <a:srgbClr val="C00000"/>
                </a:solidFill>
                <a:latin typeface="Arial Black"/>
                <a:cs typeface="Arial"/>
              </a:rPr>
              <a:t> </a:t>
            </a:r>
            <a:r>
              <a:rPr sz="2400" dirty="0" err="1">
                <a:solidFill>
                  <a:srgbClr val="C00000"/>
                </a:solidFill>
                <a:latin typeface="Arial Black"/>
                <a:cs typeface="Arial"/>
              </a:rPr>
              <a:t>значимые</a:t>
            </a:r>
            <a:r>
              <a:rPr sz="2400" dirty="0">
                <a:solidFill>
                  <a:srgbClr val="C00000"/>
                </a:solidFill>
                <a:latin typeface="Arial Black"/>
                <a:cs typeface="Arial"/>
              </a:rPr>
              <a:t> </a:t>
            </a:r>
            <a:r>
              <a:rPr sz="2400" dirty="0" err="1">
                <a:solidFill>
                  <a:srgbClr val="C00000"/>
                </a:solidFill>
                <a:latin typeface="Arial Black"/>
                <a:cs typeface="Arial"/>
              </a:rPr>
              <a:t>законы</a:t>
            </a:r>
            <a:r>
              <a:rPr sz="2400" dirty="0">
                <a:solidFill>
                  <a:srgbClr val="C00000"/>
                </a:solidFill>
                <a:latin typeface="Arial Black"/>
                <a:cs typeface="Arial"/>
              </a:rPr>
              <a:t>, </a:t>
            </a:r>
            <a:r>
              <a:rPr sz="2400" dirty="0" err="1">
                <a:solidFill>
                  <a:srgbClr val="C00000"/>
                </a:solidFill>
                <a:latin typeface="Arial Black"/>
                <a:cs typeface="Arial"/>
              </a:rPr>
              <a:t>принятые</a:t>
            </a:r>
            <a:r>
              <a:rPr sz="2400" dirty="0">
                <a:solidFill>
                  <a:srgbClr val="C00000"/>
                </a:solidFill>
                <a:latin typeface="Arial Black"/>
                <a:cs typeface="Arial"/>
              </a:rPr>
              <a:t> </a:t>
            </a:r>
            <a:r>
              <a:rPr lang="ru-RU" sz="2400" dirty="0" smtClean="0">
                <a:solidFill>
                  <a:srgbClr val="C00000"/>
                </a:solidFill>
                <a:latin typeface="Arial Black"/>
                <a:cs typeface="Arial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Arial Black"/>
                <a:cs typeface="Arial"/>
              </a:rPr>
            </a:br>
            <a:r>
              <a:rPr sz="2400" dirty="0" err="1" smtClean="0">
                <a:solidFill>
                  <a:srgbClr val="C00000"/>
                </a:solidFill>
                <a:latin typeface="Arial Black"/>
                <a:cs typeface="Arial"/>
              </a:rPr>
              <a:t>Алтайским</a:t>
            </a:r>
            <a:r>
              <a:rPr sz="2400" dirty="0" smtClean="0">
                <a:solidFill>
                  <a:srgbClr val="C00000"/>
                </a:solidFill>
                <a:latin typeface="Arial Black"/>
                <a:cs typeface="Arial"/>
              </a:rPr>
              <a:t> </a:t>
            </a:r>
            <a:r>
              <a:rPr sz="2400" dirty="0" err="1">
                <a:solidFill>
                  <a:srgbClr val="C00000"/>
                </a:solidFill>
                <a:latin typeface="Arial Black"/>
                <a:cs typeface="Arial"/>
              </a:rPr>
              <a:t>краевым</a:t>
            </a:r>
            <a:r>
              <a:rPr sz="2400" dirty="0">
                <a:solidFill>
                  <a:srgbClr val="C00000"/>
                </a:solidFill>
                <a:latin typeface="Arial Black"/>
                <a:cs typeface="Arial"/>
              </a:rPr>
              <a:t> </a:t>
            </a:r>
            <a:r>
              <a:rPr sz="2400" dirty="0" err="1">
                <a:solidFill>
                  <a:srgbClr val="C00000"/>
                </a:solidFill>
                <a:latin typeface="Arial Black"/>
                <a:cs typeface="Arial"/>
              </a:rPr>
              <a:t>Законодательным</a:t>
            </a:r>
            <a:r>
              <a:rPr sz="2400" dirty="0">
                <a:solidFill>
                  <a:srgbClr val="C00000"/>
                </a:solidFill>
                <a:latin typeface="Arial Black"/>
                <a:cs typeface="Arial"/>
              </a:rPr>
              <a:t> </a:t>
            </a:r>
            <a:r>
              <a:rPr sz="2400" dirty="0" err="1">
                <a:solidFill>
                  <a:srgbClr val="C00000"/>
                </a:solidFill>
                <a:latin typeface="Arial Black"/>
                <a:cs typeface="Arial"/>
              </a:rPr>
              <a:t>Собранием</a:t>
            </a:r>
            <a:endParaRPr sz="2400" dirty="0">
              <a:solidFill>
                <a:srgbClr val="C00000"/>
              </a:solidFill>
              <a:latin typeface="Arial Black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112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09261357" name="TextBox 709261356"/>
          <p:cNvSpPr txBox="1"/>
          <p:nvPr/>
        </p:nvSpPr>
        <p:spPr bwMode="auto">
          <a:xfrm>
            <a:off x="479376" y="620688"/>
            <a:ext cx="10665780" cy="82458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sz="2400" dirty="0" err="1">
                <a:solidFill>
                  <a:srgbClr val="C00000"/>
                </a:solidFill>
                <a:latin typeface="Arial Black"/>
                <a:cs typeface="Arial"/>
              </a:rPr>
              <a:t>Наиболее</a:t>
            </a:r>
            <a:r>
              <a:rPr sz="2400" dirty="0">
                <a:solidFill>
                  <a:srgbClr val="C00000"/>
                </a:solidFill>
                <a:latin typeface="Arial Black"/>
                <a:cs typeface="Arial"/>
              </a:rPr>
              <a:t> </a:t>
            </a:r>
            <a:r>
              <a:rPr sz="2400" dirty="0" err="1">
                <a:solidFill>
                  <a:srgbClr val="C00000"/>
                </a:solidFill>
                <a:latin typeface="Arial Black"/>
                <a:cs typeface="Arial"/>
              </a:rPr>
              <a:t>значимые</a:t>
            </a:r>
            <a:r>
              <a:rPr sz="2400" dirty="0">
                <a:solidFill>
                  <a:srgbClr val="C00000"/>
                </a:solidFill>
                <a:latin typeface="Arial Black"/>
                <a:cs typeface="Arial"/>
              </a:rPr>
              <a:t> </a:t>
            </a:r>
            <a:r>
              <a:rPr sz="2400" dirty="0" err="1">
                <a:solidFill>
                  <a:srgbClr val="C00000"/>
                </a:solidFill>
                <a:latin typeface="Arial Black"/>
                <a:cs typeface="Arial"/>
              </a:rPr>
              <a:t>законы</a:t>
            </a:r>
            <a:r>
              <a:rPr sz="2400" dirty="0">
                <a:solidFill>
                  <a:srgbClr val="C00000"/>
                </a:solidFill>
                <a:latin typeface="Arial Black"/>
                <a:cs typeface="Arial"/>
              </a:rPr>
              <a:t>, </a:t>
            </a:r>
            <a:r>
              <a:rPr sz="2400" dirty="0" err="1">
                <a:solidFill>
                  <a:srgbClr val="C00000"/>
                </a:solidFill>
                <a:latin typeface="Arial Black"/>
                <a:cs typeface="Arial"/>
              </a:rPr>
              <a:t>принятые</a:t>
            </a:r>
            <a:r>
              <a:rPr sz="2400" dirty="0">
                <a:solidFill>
                  <a:srgbClr val="C00000"/>
                </a:solidFill>
                <a:latin typeface="Arial Black"/>
                <a:cs typeface="Arial"/>
              </a:rPr>
              <a:t> </a:t>
            </a:r>
            <a:r>
              <a:rPr lang="ru-RU" sz="2400" dirty="0" smtClean="0">
                <a:solidFill>
                  <a:srgbClr val="C00000"/>
                </a:solidFill>
                <a:latin typeface="Arial Black"/>
                <a:cs typeface="Arial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Arial Black"/>
                <a:cs typeface="Arial"/>
              </a:rPr>
            </a:br>
            <a:r>
              <a:rPr sz="2400" dirty="0" err="1" smtClean="0">
                <a:solidFill>
                  <a:srgbClr val="C00000"/>
                </a:solidFill>
                <a:latin typeface="Arial Black"/>
                <a:cs typeface="Arial"/>
              </a:rPr>
              <a:t>Алтайским</a:t>
            </a:r>
            <a:r>
              <a:rPr sz="2400" dirty="0" smtClean="0">
                <a:solidFill>
                  <a:srgbClr val="C00000"/>
                </a:solidFill>
                <a:latin typeface="Arial Black"/>
                <a:cs typeface="Arial"/>
              </a:rPr>
              <a:t> </a:t>
            </a:r>
            <a:r>
              <a:rPr sz="2400" dirty="0" err="1">
                <a:solidFill>
                  <a:srgbClr val="C00000"/>
                </a:solidFill>
                <a:latin typeface="Arial Black"/>
                <a:cs typeface="Arial"/>
              </a:rPr>
              <a:t>краевым</a:t>
            </a:r>
            <a:r>
              <a:rPr sz="2400" dirty="0">
                <a:solidFill>
                  <a:srgbClr val="C00000"/>
                </a:solidFill>
                <a:latin typeface="Arial Black"/>
                <a:cs typeface="Arial"/>
              </a:rPr>
              <a:t> </a:t>
            </a:r>
            <a:r>
              <a:rPr sz="2400" dirty="0" err="1">
                <a:solidFill>
                  <a:srgbClr val="C00000"/>
                </a:solidFill>
                <a:latin typeface="Arial Black"/>
                <a:cs typeface="Arial"/>
              </a:rPr>
              <a:t>Законодательным</a:t>
            </a:r>
            <a:r>
              <a:rPr sz="2400" dirty="0">
                <a:solidFill>
                  <a:srgbClr val="C00000"/>
                </a:solidFill>
                <a:latin typeface="Arial Black"/>
                <a:cs typeface="Arial"/>
              </a:rPr>
              <a:t> </a:t>
            </a:r>
            <a:r>
              <a:rPr sz="2400" dirty="0" err="1">
                <a:solidFill>
                  <a:srgbClr val="C00000"/>
                </a:solidFill>
                <a:latin typeface="Arial Black"/>
                <a:cs typeface="Arial"/>
              </a:rPr>
              <a:t>Собранием</a:t>
            </a:r>
            <a:endParaRPr sz="2400" dirty="0">
              <a:solidFill>
                <a:srgbClr val="C00000"/>
              </a:solidFill>
              <a:latin typeface="Arial Black"/>
              <a:cs typeface="Arial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513671230"/>
              </p:ext>
            </p:extLst>
          </p:nvPr>
        </p:nvGraphicFramePr>
        <p:xfrm>
          <a:off x="448532" y="1570990"/>
          <a:ext cx="11236304" cy="5040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Овал 4"/>
          <p:cNvSpPr/>
          <p:nvPr/>
        </p:nvSpPr>
        <p:spPr>
          <a:xfrm>
            <a:off x="839416" y="3501008"/>
            <a:ext cx="2448272" cy="2232248"/>
          </a:xfrm>
          <a:prstGeom prst="ellipse">
            <a:avLst/>
          </a:prstGeom>
          <a:blipFill>
            <a:blip r:embed="rId7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4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4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192344" y="6390277"/>
            <a:ext cx="2743200" cy="365125"/>
          </a:xfrm>
        </p:spPr>
        <p:txBody>
          <a:bodyPr/>
          <a:lstStyle/>
          <a:p>
            <a:pPr>
              <a:defRPr/>
            </a:pPr>
            <a:fld id="{8E64A363-FFED-4B2B-BD3B-D09429817E57}" type="slidenum">
              <a:rPr lang="ru-RU" smtClean="0"/>
              <a:t>29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/>
          <a:srcRect b="13546"/>
          <a:stretch/>
        </p:blipFill>
        <p:spPr>
          <a:xfrm>
            <a:off x="4068080" y="1470376"/>
            <a:ext cx="7867464" cy="4966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865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 bwMode="auto">
          <a:xfrm>
            <a:off x="7814749" y="1586728"/>
            <a:ext cx="4445978" cy="5271272"/>
          </a:xfrm>
          <a:prstGeom prst="rect">
            <a:avLst/>
          </a:prstGeom>
          <a:solidFill>
            <a:schemeClr val="bg1">
              <a:lumMod val="95000"/>
              <a:alpha val="43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endParaRPr lang="ru-RU"/>
          </a:p>
        </p:txBody>
      </p:sp>
      <p:graphicFrame>
        <p:nvGraphicFramePr>
          <p:cNvPr id="17" name="Схема 16"/>
          <p:cNvGraphicFramePr>
            <a:graphicFrameLocks/>
          </p:cNvGraphicFramePr>
          <p:nvPr/>
        </p:nvGraphicFramePr>
        <p:xfrm>
          <a:off x="-1411930" y="1608991"/>
          <a:ext cx="11938754" cy="48480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/>
          <p:cNvSpPr/>
          <p:nvPr/>
        </p:nvSpPr>
        <p:spPr bwMode="auto">
          <a:xfrm>
            <a:off x="-274924" y="478843"/>
            <a:ext cx="10312662" cy="3684693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11" name="Объект 10"/>
          <p:cNvGraphicFramePr>
            <a:graphicFrameLocks noGrp="1"/>
          </p:cNvGraphicFramePr>
          <p:nvPr>
            <p:ph idx="1"/>
          </p:nvPr>
        </p:nvGraphicFramePr>
        <p:xfrm>
          <a:off x="4881407" y="3031330"/>
          <a:ext cx="2777925" cy="3607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4" name="Прямоугольник 13"/>
          <p:cNvSpPr/>
          <p:nvPr/>
        </p:nvSpPr>
        <p:spPr bwMode="auto">
          <a:xfrm>
            <a:off x="8785865" y="2516690"/>
            <a:ext cx="312063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rgbClr val="C00000"/>
                </a:solidFill>
              </a:rPr>
              <a:t>МЕСТНОЕ САМОУПРАВЛЕНИЕ </a:t>
            </a:r>
            <a:r>
              <a:rPr lang="ru-RU" sz="2000"/>
              <a:t/>
            </a:r>
            <a:br>
              <a:rPr lang="ru-RU" sz="2000"/>
            </a:br>
            <a:r>
              <a:rPr lang="ru-RU" sz="2000"/>
              <a:t>(ст. 12 Конституции РФ)</a:t>
            </a:r>
            <a:endParaRPr/>
          </a:p>
          <a:p>
            <a:pPr algn="ctr">
              <a:defRPr/>
            </a:pPr>
            <a:r>
              <a:rPr lang="ru-RU" sz="2000"/>
              <a:t>Органы местного самоуправления не входят в систему органов государственной власти РФ</a:t>
            </a:r>
            <a:endParaRPr/>
          </a:p>
        </p:txBody>
      </p:sp>
      <p:sp>
        <p:nvSpPr>
          <p:cNvPr id="8" name="Заголовок 1"/>
          <p:cNvSpPr txBox="1"/>
          <p:nvPr/>
        </p:nvSpPr>
        <p:spPr bwMode="auto">
          <a:xfrm>
            <a:off x="456519" y="86820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>
              <a:solidFill>
                <a:srgbClr val="C00000"/>
              </a:solidFill>
            </a:endParaRPr>
          </a:p>
        </p:txBody>
      </p:sp>
      <p:sp>
        <p:nvSpPr>
          <p:cNvPr id="10" name="Заголовок 1"/>
          <p:cNvSpPr txBox="1"/>
          <p:nvPr/>
        </p:nvSpPr>
        <p:spPr bwMode="auto">
          <a:xfrm>
            <a:off x="839416" y="358685"/>
            <a:ext cx="111944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defRPr/>
            </a:pPr>
            <a:r>
              <a:rPr lang="ru-RU" sz="3600" b="1" dirty="0">
                <a:solidFill>
                  <a:srgbClr val="C00000"/>
                </a:solidFill>
              </a:rPr>
              <a:t>Единая система публичной власти </a:t>
            </a:r>
            <a:r>
              <a:rPr lang="ru-RU" sz="3600" b="1" dirty="0" smtClean="0">
                <a:solidFill>
                  <a:srgbClr val="C00000"/>
                </a:solidFill>
              </a:rPr>
              <a:t>в</a:t>
            </a:r>
            <a:br>
              <a:rPr lang="ru-RU" sz="3600" b="1" dirty="0" smtClean="0">
                <a:solidFill>
                  <a:srgbClr val="C00000"/>
                </a:solidFill>
              </a:rPr>
            </a:br>
            <a:r>
              <a:rPr lang="ru-RU" sz="3600" b="1" dirty="0" smtClean="0">
                <a:solidFill>
                  <a:srgbClr val="C00000"/>
                </a:solidFill>
              </a:rPr>
              <a:t>Российской Федерации </a:t>
            </a:r>
            <a:r>
              <a:rPr lang="ru-RU" sz="3600" b="1" dirty="0">
                <a:solidFill>
                  <a:srgbClr val="C00000"/>
                </a:solidFill>
              </a:rPr>
              <a:t/>
            </a:r>
            <a:br>
              <a:rPr lang="ru-RU" sz="3600" b="1" dirty="0">
                <a:solidFill>
                  <a:srgbClr val="C00000"/>
                </a:solidFill>
              </a:rPr>
            </a:br>
            <a:r>
              <a:rPr lang="ru-RU" sz="1800" b="1" dirty="0"/>
              <a:t>(п.3 ст.132 Конституции РФ в ред. 2020 года)</a:t>
            </a:r>
            <a:endParaRPr lang="ru-RU" sz="3200" b="1" dirty="0"/>
          </a:p>
          <a:p>
            <a:pPr>
              <a:lnSpc>
                <a:spcPct val="80000"/>
              </a:lnSpc>
              <a:defRPr/>
            </a:pP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1406770" y="6208214"/>
            <a:ext cx="95308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i="1">
                <a:latin typeface="PT Serif"/>
              </a:rPr>
              <a:t>осуществляют взаимодействие для наиболее эффективного решения задач в интересах населения, проживающего на соответствующей территории</a:t>
            </a:r>
            <a:endParaRPr lang="ru-RU" sz="1600" b="1" i="1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163300" y="6318038"/>
            <a:ext cx="2743200" cy="365125"/>
          </a:xfrm>
        </p:spPr>
        <p:txBody>
          <a:bodyPr/>
          <a:lstStyle/>
          <a:p>
            <a:pPr>
              <a:defRPr/>
            </a:pPr>
            <a:fld id="{8E64A363-FFED-4B2B-BD3B-D09429817E57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269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5208456"/>
              </p:ext>
            </p:extLst>
          </p:nvPr>
        </p:nvGraphicFramePr>
        <p:xfrm>
          <a:off x="335360" y="1058626"/>
          <a:ext cx="10535676" cy="54501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Прямоугольник 1"/>
          <p:cNvSpPr/>
          <p:nvPr/>
        </p:nvSpPr>
        <p:spPr bwMode="auto">
          <a:xfrm>
            <a:off x="6312024" y="4621270"/>
            <a:ext cx="6096000" cy="179279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Aft>
                <a:spcPts val="300"/>
              </a:spcAft>
              <a:buFont typeface="Wingdings"/>
              <a:buChar char="ü"/>
              <a:defRPr/>
            </a:pPr>
            <a:r>
              <a:rPr lang="ru-RU" sz="1400" b="1" dirty="0">
                <a:latin typeface="Arial"/>
              </a:rPr>
              <a:t>Федеральным Собранием РФ</a:t>
            </a:r>
            <a:endParaRPr lang="ru-RU" sz="1400" b="1" dirty="0"/>
          </a:p>
          <a:p>
            <a:pPr marL="342900" indent="-342900">
              <a:spcAft>
                <a:spcPts val="300"/>
              </a:spcAft>
              <a:buFont typeface="Wingdings"/>
              <a:buChar char="ü"/>
              <a:defRPr/>
            </a:pPr>
            <a:r>
              <a:rPr lang="ru-RU" sz="1400" b="1" dirty="0" smtClean="0">
                <a:latin typeface="Arial"/>
              </a:rPr>
              <a:t>Губернатором, Правительством и органами </a:t>
            </a:r>
            <a:br>
              <a:rPr lang="ru-RU" sz="1400" b="1" dirty="0" smtClean="0">
                <a:latin typeface="Arial"/>
              </a:rPr>
            </a:br>
            <a:r>
              <a:rPr lang="ru-RU" sz="1400" b="1" dirty="0" smtClean="0">
                <a:latin typeface="Arial"/>
              </a:rPr>
              <a:t>исполнительной власти Алтайского края </a:t>
            </a:r>
          </a:p>
          <a:p>
            <a:pPr marL="342900" indent="-342900">
              <a:spcAft>
                <a:spcPts val="300"/>
              </a:spcAft>
              <a:buFont typeface="Wingdings"/>
              <a:buChar char="ü"/>
              <a:defRPr/>
            </a:pPr>
            <a:r>
              <a:rPr lang="ru-RU" sz="1400" b="1" dirty="0" smtClean="0">
                <a:latin typeface="Arial"/>
              </a:rPr>
              <a:t>органами </a:t>
            </a:r>
            <a:r>
              <a:rPr lang="ru-RU" sz="1400" b="1" dirty="0">
                <a:latin typeface="Arial"/>
              </a:rPr>
              <a:t>местного самоуправления</a:t>
            </a:r>
            <a:endParaRPr lang="ru-RU" sz="1400" b="1" dirty="0"/>
          </a:p>
          <a:p>
            <a:pPr marL="342900" indent="-342900">
              <a:spcAft>
                <a:spcPts val="300"/>
              </a:spcAft>
              <a:buFont typeface="Wingdings"/>
              <a:buChar char="ü"/>
              <a:defRPr/>
            </a:pPr>
            <a:r>
              <a:rPr lang="ru-RU" sz="1400" b="1" dirty="0">
                <a:latin typeface="Arial"/>
              </a:rPr>
              <a:t>общественными образованиями </a:t>
            </a:r>
            <a:endParaRPr lang="ru-RU" sz="1400" b="1" dirty="0"/>
          </a:p>
          <a:p>
            <a:pPr marL="342900" indent="-342900">
              <a:spcAft>
                <a:spcPts val="300"/>
              </a:spcAft>
              <a:buFont typeface="Wingdings"/>
              <a:buChar char="ü"/>
              <a:defRPr/>
            </a:pPr>
            <a:r>
              <a:rPr lang="ru-RU" sz="1400" b="1" dirty="0">
                <a:latin typeface="Arial"/>
              </a:rPr>
              <a:t>Молодёжным Парламентом </a:t>
            </a:r>
            <a:r>
              <a:rPr lang="ru-RU" sz="1400" b="1" dirty="0" smtClean="0">
                <a:latin typeface="Arial"/>
              </a:rPr>
              <a:t>Алтайского </a:t>
            </a:r>
            <a:r>
              <a:rPr lang="ru-RU" sz="1400" b="1" dirty="0">
                <a:latin typeface="Arial"/>
              </a:rPr>
              <a:t>края</a:t>
            </a:r>
            <a:endParaRPr lang="ru-RU" sz="1400" b="1" dirty="0"/>
          </a:p>
          <a:p>
            <a:pPr marL="342900" indent="-342900">
              <a:spcAft>
                <a:spcPts val="300"/>
              </a:spcAft>
              <a:buFont typeface="Wingdings"/>
              <a:buChar char="ü"/>
              <a:defRPr/>
            </a:pPr>
            <a:r>
              <a:rPr lang="ru-RU" sz="1400" b="1" dirty="0">
                <a:latin typeface="Arial"/>
              </a:rPr>
              <a:t>законодательными органами </a:t>
            </a:r>
            <a:r>
              <a:rPr lang="ru-RU" sz="1400" b="1" dirty="0" smtClean="0">
                <a:latin typeface="Arial"/>
              </a:rPr>
              <a:t>субъектов </a:t>
            </a:r>
            <a:r>
              <a:rPr lang="ru-RU" sz="1400" b="1" dirty="0">
                <a:latin typeface="Arial"/>
              </a:rPr>
              <a:t>РФ</a:t>
            </a:r>
            <a:endParaRPr lang="ru-RU" sz="1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885633" y="3643967"/>
            <a:ext cx="619391" cy="8505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754827" y="2354782"/>
            <a:ext cx="798141" cy="108524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711342" y="1393699"/>
            <a:ext cx="863906" cy="87187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biLevel thresh="75000"/>
          </a:blip>
          <a:stretch/>
        </p:blipFill>
        <p:spPr bwMode="auto">
          <a:xfrm>
            <a:off x="754827" y="4941168"/>
            <a:ext cx="1143871" cy="960642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64A363-FFED-4B2B-BD3B-D09429817E57}" type="slidenum">
              <a:rPr lang="ru-RU" smtClean="0"/>
              <a:t>30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 bwMode="auto">
          <a:xfrm>
            <a:off x="623392" y="227629"/>
            <a:ext cx="9254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C00000"/>
                </a:solidFill>
                <a:latin typeface="Arial Black"/>
              </a:rPr>
              <a:t>Приоритетные направления деятельности </a:t>
            </a:r>
            <a:br>
              <a:rPr lang="ru-RU" sz="2400" dirty="0">
                <a:ln w="18415" cmpd="sng">
                  <a:noFill/>
                  <a:prstDash val="solid"/>
                </a:ln>
                <a:solidFill>
                  <a:srgbClr val="C00000"/>
                </a:solidFill>
                <a:latin typeface="Arial Black"/>
              </a:rPr>
            </a:b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C00000"/>
                </a:solidFill>
                <a:latin typeface="Arial Black"/>
              </a:rPr>
              <a:t>Алтайского краевого Законодательного Собрания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 bwMode="auto">
          <a:xfrm>
            <a:off x="4746630" y="2954738"/>
            <a:ext cx="1981201" cy="749076"/>
          </a:xfrm>
          <a:prstGeom prst="roundRect">
            <a:avLst>
              <a:gd name="adj" fmla="val 10000"/>
            </a:avLst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sp>
        <p:nvSpPr>
          <p:cNvPr id="4" name="Прямоугольник 3"/>
          <p:cNvSpPr/>
          <p:nvPr/>
        </p:nvSpPr>
        <p:spPr bwMode="auto">
          <a:xfrm>
            <a:off x="1352773" y="107439"/>
            <a:ext cx="9144000" cy="777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9000"/>
              </a:lnSpc>
              <a:defRPr/>
            </a:pPr>
            <a:r>
              <a:rPr lang="ru-RU" sz="2500">
                <a:solidFill>
                  <a:srgbClr val="C00000"/>
                </a:solidFill>
                <a:latin typeface="Arial Black"/>
                <a:cs typeface="Arial"/>
              </a:rPr>
              <a:t>Алтайское краевое Законодательное Собрание </a:t>
            </a:r>
            <a:br>
              <a:rPr lang="ru-RU" sz="2500">
                <a:solidFill>
                  <a:srgbClr val="C00000"/>
                </a:solidFill>
                <a:latin typeface="Arial Black"/>
                <a:cs typeface="Arial"/>
              </a:rPr>
            </a:br>
            <a:r>
              <a:rPr lang="ru-RU" sz="2500">
                <a:solidFill>
                  <a:srgbClr val="C00000"/>
                </a:solidFill>
                <a:latin typeface="Arial Black"/>
                <a:cs typeface="Arial"/>
              </a:rPr>
              <a:t>в системе органов публичной власти</a:t>
            </a:r>
            <a:endParaRPr/>
          </a:p>
        </p:txBody>
      </p:sp>
      <p:sp>
        <p:nvSpPr>
          <p:cNvPr id="45" name="Скругленный прямоугольник 44"/>
          <p:cNvSpPr/>
          <p:nvPr/>
        </p:nvSpPr>
        <p:spPr bwMode="auto">
          <a:xfrm>
            <a:off x="8590505" y="1033870"/>
            <a:ext cx="1956794" cy="865928"/>
          </a:xfrm>
          <a:prstGeom prst="roundRect">
            <a:avLst>
              <a:gd name="adj" fmla="val 10000"/>
            </a:avLst>
          </a:prstGeom>
          <a:noFill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rgbClr val="00000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8" name="Скругленный прямоугольник 47"/>
          <p:cNvSpPr/>
          <p:nvPr/>
        </p:nvSpPr>
        <p:spPr bwMode="auto">
          <a:xfrm>
            <a:off x="7021555" y="1361975"/>
            <a:ext cx="2043113" cy="1191815"/>
          </a:xfrm>
          <a:prstGeom prst="roundRect">
            <a:avLst>
              <a:gd name="adj" fmla="val 10000"/>
            </a:avLst>
          </a:prstGeom>
          <a:noFill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rgbClr val="00000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5" name="Группа 14"/>
          <p:cNvGrpSpPr/>
          <p:nvPr/>
        </p:nvGrpSpPr>
        <p:grpSpPr bwMode="auto">
          <a:xfrm>
            <a:off x="-1360048" y="1119623"/>
            <a:ext cx="8844394" cy="3361173"/>
            <a:chOff x="-2878969" y="1518523"/>
            <a:chExt cx="8844394" cy="3361173"/>
          </a:xfrm>
        </p:grpSpPr>
        <p:grpSp>
          <p:nvGrpSpPr>
            <p:cNvPr id="12" name="Группа 11"/>
            <p:cNvGrpSpPr/>
            <p:nvPr/>
          </p:nvGrpSpPr>
          <p:grpSpPr bwMode="auto">
            <a:xfrm>
              <a:off x="-1264530" y="1518523"/>
              <a:ext cx="7229955" cy="3361173"/>
              <a:chOff x="-1264530" y="1518523"/>
              <a:chExt cx="7229955" cy="3361173"/>
            </a:xfrm>
          </p:grpSpPr>
          <p:sp>
            <p:nvSpPr>
              <p:cNvPr id="14" name="Скругленный прямоугольник 4"/>
              <p:cNvSpPr/>
              <p:nvPr/>
            </p:nvSpPr>
            <p:spPr bwMode="auto">
              <a:xfrm>
                <a:off x="1742288" y="1518523"/>
                <a:ext cx="3838575" cy="433388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spcFirstLastPara="0" vert="horz" wrap="square" lIns="55721" tIns="55721" rIns="55721" bIns="55721" numCol="1" spcCol="1270" anchor="ctr" anchorCtr="0">
                <a:noAutofit/>
              </a:bodyPr>
              <a:lstStyle/>
              <a:p>
                <a:pPr algn="ctr" defTabSz="650093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b="1">
                    <a:solidFill>
                      <a:srgbClr val="C00000"/>
                    </a:solidFill>
                    <a:latin typeface="Arial Narrow"/>
                  </a:rPr>
                  <a:t>Граждане (население) края</a:t>
                </a:r>
                <a:endParaRPr/>
              </a:p>
            </p:txBody>
          </p:sp>
          <p:cxnSp>
            <p:nvCxnSpPr>
              <p:cNvPr id="29" name="Соединительная линия уступом 25"/>
              <p:cNvCxnSpPr>
                <a:cxnSpLocks/>
              </p:cNvCxnSpPr>
              <p:nvPr/>
            </p:nvCxnSpPr>
            <p:spPr bwMode="auto">
              <a:xfrm flipH="1" flipV="1">
                <a:off x="2352096" y="4001227"/>
                <a:ext cx="1598977" cy="504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4" name="TextBox 123"/>
              <p:cNvSpPr txBox="1"/>
              <p:nvPr/>
            </p:nvSpPr>
            <p:spPr bwMode="auto">
              <a:xfrm>
                <a:off x="3513547" y="2018036"/>
                <a:ext cx="10118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ru-RU" sz="1400" b="1" i="1">
                    <a:latin typeface="Arial Narrow"/>
                  </a:rPr>
                  <a:t>выбирают</a:t>
                </a:r>
                <a:endParaRPr/>
              </a:p>
            </p:txBody>
          </p:sp>
          <p:sp>
            <p:nvSpPr>
              <p:cNvPr id="130" name="TextBox 129"/>
              <p:cNvSpPr txBox="1"/>
              <p:nvPr/>
            </p:nvSpPr>
            <p:spPr bwMode="auto">
              <a:xfrm>
                <a:off x="2281796" y="2983185"/>
                <a:ext cx="2055904" cy="990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ts val="1000"/>
                  </a:lnSpc>
                  <a:defRPr/>
                </a:pPr>
                <a:r>
                  <a:rPr lang="ru-RU" sz="1400" i="1" dirty="0">
                    <a:latin typeface="Arial Narrow"/>
                  </a:rPr>
                  <a:t>заслушивает</a:t>
                </a:r>
                <a:br>
                  <a:rPr lang="ru-RU" sz="1400" i="1" dirty="0">
                    <a:latin typeface="Arial Narrow"/>
                  </a:rPr>
                </a:br>
                <a:r>
                  <a:rPr lang="ru-RU" sz="1400" b="1" dirty="0">
                    <a:latin typeface="Arial Narrow"/>
                  </a:rPr>
                  <a:t>ежегодные отчеты Губернатора Алтайского края о результатах деятельности Правительства Алтайского края</a:t>
                </a:r>
              </a:p>
            </p:txBody>
          </p:sp>
          <p:cxnSp>
            <p:nvCxnSpPr>
              <p:cNvPr id="169" name="Соединительная линия уступом 25"/>
              <p:cNvCxnSpPr>
                <a:cxnSpLocks/>
              </p:cNvCxnSpPr>
              <p:nvPr/>
            </p:nvCxnSpPr>
            <p:spPr bwMode="auto">
              <a:xfrm flipH="1">
                <a:off x="1805519" y="2347803"/>
                <a:ext cx="6702" cy="132614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1" name="Соединительная линия уступом 25"/>
              <p:cNvCxnSpPr>
                <a:cxnSpLocks/>
              </p:cNvCxnSpPr>
              <p:nvPr/>
            </p:nvCxnSpPr>
            <p:spPr bwMode="auto">
              <a:xfrm>
                <a:off x="4906328" y="2282495"/>
                <a:ext cx="11113" cy="137612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2" name="Соединительная линия уступом 92"/>
              <p:cNvCxnSpPr>
                <a:cxnSpLocks/>
              </p:cNvCxnSpPr>
              <p:nvPr/>
            </p:nvCxnSpPr>
            <p:spPr bwMode="auto">
              <a:xfrm flipH="1">
                <a:off x="1805519" y="2316007"/>
                <a:ext cx="3092558" cy="12975"/>
              </a:xfrm>
              <a:prstGeom prst="straightConnector1">
                <a:avLst/>
              </a:prstGeom>
              <a:ln>
                <a:tailEnd type="non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4" name="Соединительная линия уступом 92"/>
              <p:cNvCxnSpPr>
                <a:cxnSpLocks/>
              </p:cNvCxnSpPr>
              <p:nvPr/>
            </p:nvCxnSpPr>
            <p:spPr bwMode="auto">
              <a:xfrm rot="5400000" flipH="1" flipV="1">
                <a:off x="3362351" y="2106924"/>
                <a:ext cx="247650" cy="1290"/>
              </a:xfrm>
              <a:prstGeom prst="straightConnector1">
                <a:avLst/>
              </a:prstGeom>
              <a:ln>
                <a:tailEnd type="non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7" name="Скругленный прямоугольник 4"/>
              <p:cNvSpPr/>
              <p:nvPr/>
            </p:nvSpPr>
            <p:spPr bwMode="auto">
              <a:xfrm>
                <a:off x="-1264530" y="3445588"/>
                <a:ext cx="1659244" cy="1017303"/>
              </a:xfrm>
              <a:prstGeom prst="rect">
                <a:avLst/>
              </a:prstGeom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>
                <a:schemeClr val="lt1"/>
              </a:fontRef>
            </p:style>
            <p:txBody>
              <a:bodyPr spcFirstLastPara="0" vert="horz" wrap="square" lIns="43339" tIns="43339" rIns="43339" bIns="43339" numCol="1" spcCol="1270" anchor="ctr" anchorCtr="0">
                <a:noAutofit/>
              </a:bodyPr>
              <a:lstStyle/>
              <a:p>
                <a:pPr algn="ctr" defTabSz="505627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b="1">
                    <a:solidFill>
                      <a:schemeClr val="tx1"/>
                    </a:solidFill>
                    <a:latin typeface="Arial Narrow"/>
                  </a:rPr>
                  <a:t>Правительство</a:t>
                </a:r>
                <a:r>
                  <a:rPr lang="ru-RU" sz="1400" b="1">
                    <a:solidFill>
                      <a:schemeClr val="tx1"/>
                    </a:solidFill>
                    <a:latin typeface="Arial Narrow"/>
                  </a:rPr>
                  <a:t> </a:t>
                </a:r>
                <a:br>
                  <a:rPr lang="ru-RU" sz="1400" b="1">
                    <a:solidFill>
                      <a:schemeClr val="tx1"/>
                    </a:solidFill>
                    <a:latin typeface="Arial Narrow"/>
                  </a:rPr>
                </a:br>
                <a:r>
                  <a:rPr lang="ru-RU" sz="1600" b="1">
                    <a:solidFill>
                      <a:schemeClr val="tx1"/>
                    </a:solidFill>
                    <a:latin typeface="Arial Narrow"/>
                  </a:rPr>
                  <a:t>Алтайского края</a:t>
                </a:r>
                <a:endParaRPr/>
              </a:p>
              <a:p>
                <a:pPr algn="ctr" defTabSz="505627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400" b="1">
                    <a:solidFill>
                      <a:schemeClr val="tx1"/>
                    </a:solidFill>
                    <a:latin typeface="Arial Narrow"/>
                  </a:rPr>
                  <a:t>Органы исполнительной власти Алтайского края</a:t>
                </a:r>
                <a:endParaRPr/>
              </a:p>
            </p:txBody>
          </p:sp>
          <p:grpSp>
            <p:nvGrpSpPr>
              <p:cNvPr id="11" name="Группа 10"/>
              <p:cNvGrpSpPr/>
              <p:nvPr/>
            </p:nvGrpSpPr>
            <p:grpSpPr bwMode="auto">
              <a:xfrm>
                <a:off x="184887" y="3514542"/>
                <a:ext cx="1073810" cy="711951"/>
                <a:chOff x="-100442" y="3199782"/>
                <a:chExt cx="1073810" cy="711951"/>
              </a:xfrm>
            </p:grpSpPr>
            <p:sp>
              <p:nvSpPr>
                <p:cNvPr id="132" name="TextBox 131"/>
                <p:cNvSpPr txBox="1"/>
                <p:nvPr/>
              </p:nvSpPr>
              <p:spPr bwMode="auto">
                <a:xfrm>
                  <a:off x="-17233" y="3199782"/>
                  <a:ext cx="99060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defRPr/>
                  </a:pPr>
                  <a:r>
                    <a:rPr lang="ru-RU" sz="1200" i="1">
                      <a:latin typeface="Arial Narrow"/>
                    </a:rPr>
                    <a:t>определяет  структуру </a:t>
                  </a:r>
                  <a:endParaRPr/>
                </a:p>
              </p:txBody>
            </p:sp>
            <p:cxnSp>
              <p:nvCxnSpPr>
                <p:cNvPr id="39" name="Соединительная линия уступом 25"/>
                <p:cNvCxnSpPr>
                  <a:cxnSpLocks/>
                </p:cNvCxnSpPr>
                <p:nvPr/>
              </p:nvCxnSpPr>
              <p:spPr bwMode="auto">
                <a:xfrm flipH="1">
                  <a:off x="-88286" y="3660408"/>
                  <a:ext cx="720956" cy="11125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0" name="TextBox 39"/>
                <p:cNvSpPr txBox="1"/>
                <p:nvPr/>
              </p:nvSpPr>
              <p:spPr bwMode="auto">
                <a:xfrm>
                  <a:off x="-100442" y="3650123"/>
                  <a:ext cx="990601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defRPr/>
                  </a:pPr>
                  <a:r>
                    <a:rPr lang="ru-RU" sz="1100" i="1">
                      <a:latin typeface="Arial Narrow"/>
                    </a:rPr>
                    <a:t>формирует</a:t>
                  </a:r>
                  <a:endParaRPr/>
                </a:p>
              </p:txBody>
            </p:sp>
          </p:grpSp>
          <p:sp>
            <p:nvSpPr>
              <p:cNvPr id="10" name="Прямоугольник 9"/>
              <p:cNvSpPr/>
              <p:nvPr/>
            </p:nvSpPr>
            <p:spPr bwMode="auto">
              <a:xfrm>
                <a:off x="3869458" y="3276603"/>
                <a:ext cx="2095967" cy="160309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200"/>
                  </a:lnSpc>
                  <a:defRPr/>
                </a:pPr>
                <a:r>
                  <a:rPr lang="ru-RU" sz="1400" b="1">
                    <a:solidFill>
                      <a:srgbClr val="C00000"/>
                    </a:solidFill>
                    <a:latin typeface="Arial Black"/>
                  </a:rPr>
                  <a:t>Алтайское краевое </a:t>
                </a:r>
                <a:br>
                  <a:rPr lang="ru-RU" sz="1400" b="1">
                    <a:solidFill>
                      <a:srgbClr val="C00000"/>
                    </a:solidFill>
                    <a:latin typeface="Arial Black"/>
                  </a:rPr>
                </a:br>
                <a:r>
                  <a:rPr lang="ru-RU" sz="1400" b="1">
                    <a:solidFill>
                      <a:srgbClr val="C00000"/>
                    </a:solidFill>
                    <a:latin typeface="Arial Black"/>
                  </a:rPr>
                  <a:t>Законодательное Собрание</a:t>
                </a:r>
                <a:endParaRPr/>
              </a:p>
            </p:txBody>
          </p:sp>
        </p:grpSp>
        <p:grpSp>
          <p:nvGrpSpPr>
            <p:cNvPr id="41" name="Группа 40"/>
            <p:cNvGrpSpPr/>
            <p:nvPr/>
          </p:nvGrpSpPr>
          <p:grpSpPr bwMode="auto">
            <a:xfrm>
              <a:off x="-2878969" y="2367516"/>
              <a:ext cx="5723868" cy="1779929"/>
              <a:chOff x="-4441028" y="-543234"/>
              <a:chExt cx="5723868" cy="1779929"/>
            </a:xfrm>
          </p:grpSpPr>
          <p:sp>
            <p:nvSpPr>
              <p:cNvPr id="43" name="Скругленный прямоугольник 4"/>
              <p:cNvSpPr/>
              <p:nvPr/>
            </p:nvSpPr>
            <p:spPr bwMode="auto">
              <a:xfrm>
                <a:off x="-1161412" y="718453"/>
                <a:ext cx="2444252" cy="518241"/>
              </a:xfrm>
              <a:prstGeom prst="rect">
                <a:avLst/>
              </a:prstGeom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>
                <a:schemeClr val="lt1"/>
              </a:fontRef>
            </p:style>
            <p:txBody>
              <a:bodyPr spcFirstLastPara="0" vert="horz" wrap="square" lIns="41910" tIns="41910" rIns="41910" bIns="41910" numCol="1" spcCol="1270" anchor="ctr" anchorCtr="0">
                <a:noAutofit/>
              </a:bodyPr>
              <a:lstStyle/>
              <a:p>
                <a:pPr algn="ctr" defTabSz="466725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b="1">
                    <a:solidFill>
                      <a:schemeClr val="tx1"/>
                    </a:solidFill>
                    <a:latin typeface="Arial Narrow"/>
                  </a:rPr>
                  <a:t>Губернатор  </a:t>
                </a:r>
                <a:br>
                  <a:rPr lang="ru-RU" sz="1600" b="1">
                    <a:solidFill>
                      <a:schemeClr val="tx1"/>
                    </a:solidFill>
                    <a:latin typeface="Arial Narrow"/>
                  </a:rPr>
                </a:br>
                <a:r>
                  <a:rPr lang="ru-RU" sz="1600" b="1">
                    <a:solidFill>
                      <a:schemeClr val="tx1"/>
                    </a:solidFill>
                    <a:latin typeface="Arial Narrow"/>
                  </a:rPr>
                  <a:t>Алтайского края</a:t>
                </a:r>
                <a:endParaRPr/>
              </a:p>
            </p:txBody>
          </p:sp>
          <p:sp>
            <p:nvSpPr>
              <p:cNvPr id="42" name="Скругленный прямоугольник 41"/>
              <p:cNvSpPr/>
              <p:nvPr/>
            </p:nvSpPr>
            <p:spPr bwMode="auto">
              <a:xfrm>
                <a:off x="-4441028" y="-543234"/>
                <a:ext cx="3903454" cy="763460"/>
              </a:xfrm>
              <a:prstGeom prst="roundRect">
                <a:avLst>
                  <a:gd name="adj" fmla="val 10000"/>
                </a:avLst>
              </a:prstGeom>
              <a:noFill/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rgbClr val="000000"/>
              </a:fillRef>
              <a:effectRef idx="2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</p:grpSp>
      <p:grpSp>
        <p:nvGrpSpPr>
          <p:cNvPr id="27" name="Группа 26"/>
          <p:cNvGrpSpPr/>
          <p:nvPr/>
        </p:nvGrpSpPr>
        <p:grpSpPr bwMode="auto">
          <a:xfrm>
            <a:off x="6908265" y="591385"/>
            <a:ext cx="4843748" cy="5865187"/>
            <a:chOff x="3541365" y="2078985"/>
            <a:chExt cx="4843748" cy="5865187"/>
          </a:xfrm>
        </p:grpSpPr>
        <p:grpSp>
          <p:nvGrpSpPr>
            <p:cNvPr id="26" name="Группа 25"/>
            <p:cNvGrpSpPr/>
            <p:nvPr/>
          </p:nvGrpSpPr>
          <p:grpSpPr bwMode="auto">
            <a:xfrm>
              <a:off x="4374900" y="2478878"/>
              <a:ext cx="2474117" cy="5465294"/>
              <a:chOff x="4374900" y="2478878"/>
              <a:chExt cx="2474117" cy="5465294"/>
            </a:xfrm>
          </p:grpSpPr>
          <p:sp>
            <p:nvSpPr>
              <p:cNvPr id="34" name="TextBox 33"/>
              <p:cNvSpPr txBox="1"/>
              <p:nvPr/>
            </p:nvSpPr>
            <p:spPr bwMode="auto">
              <a:xfrm>
                <a:off x="4444633" y="2502529"/>
                <a:ext cx="2228849" cy="379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100"/>
                  </a:lnSpc>
                  <a:defRPr/>
                </a:pPr>
                <a:r>
                  <a:rPr lang="ru-RU" sz="1400" i="1">
                    <a:latin typeface="Arial Narrow"/>
                  </a:rPr>
                  <a:t>назначает </a:t>
                </a:r>
                <a:br>
                  <a:rPr lang="ru-RU" sz="1400" i="1">
                    <a:latin typeface="Arial Narrow"/>
                  </a:rPr>
                </a:br>
                <a:r>
                  <a:rPr lang="ru-RU" sz="1400" i="1">
                    <a:latin typeface="Arial Narrow"/>
                  </a:rPr>
                  <a:t>половину членов</a:t>
                </a:r>
                <a:endParaRPr/>
              </a:p>
            </p:txBody>
          </p:sp>
          <p:grpSp>
            <p:nvGrpSpPr>
              <p:cNvPr id="25" name="Группа 24"/>
              <p:cNvGrpSpPr/>
              <p:nvPr/>
            </p:nvGrpSpPr>
            <p:grpSpPr bwMode="auto">
              <a:xfrm>
                <a:off x="4374900" y="2478878"/>
                <a:ext cx="2474117" cy="5465294"/>
                <a:chOff x="4388828" y="1847325"/>
                <a:chExt cx="2474117" cy="5465294"/>
              </a:xfrm>
            </p:grpSpPr>
            <p:sp>
              <p:nvSpPr>
                <p:cNvPr id="127" name="TextBox 126"/>
                <p:cNvSpPr txBox="1"/>
                <p:nvPr/>
              </p:nvSpPr>
              <p:spPr bwMode="auto">
                <a:xfrm>
                  <a:off x="4388828" y="3492094"/>
                  <a:ext cx="1484792" cy="3570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1000"/>
                    </a:lnSpc>
                    <a:defRPr/>
                  </a:pPr>
                  <a:r>
                    <a:rPr lang="ru-RU" sz="1400" i="1" spc="-38">
                      <a:latin typeface="Arial Narrow"/>
                    </a:rPr>
                    <a:t>назначение </a:t>
                  </a:r>
                  <a:br>
                    <a:rPr lang="ru-RU" sz="1400" i="1" spc="-38">
                      <a:latin typeface="Arial Narrow"/>
                    </a:rPr>
                  </a:br>
                  <a:r>
                    <a:rPr lang="ru-RU" sz="1400" i="1" spc="-38">
                      <a:latin typeface="Arial Narrow"/>
                    </a:rPr>
                    <a:t>и освобождение </a:t>
                  </a:r>
                  <a:endParaRPr/>
                </a:p>
              </p:txBody>
            </p:sp>
            <p:sp>
              <p:nvSpPr>
                <p:cNvPr id="177" name="TextBox 176"/>
                <p:cNvSpPr txBox="1"/>
                <p:nvPr/>
              </p:nvSpPr>
              <p:spPr bwMode="auto">
                <a:xfrm>
                  <a:off x="4411213" y="2903273"/>
                  <a:ext cx="1783081" cy="3794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1100"/>
                    </a:lnSpc>
                    <a:defRPr/>
                  </a:pPr>
                  <a:r>
                    <a:rPr lang="ru-RU" sz="1400" i="1" spc="-38">
                      <a:latin typeface="Arial Narrow"/>
                    </a:rPr>
                    <a:t>назначает  </a:t>
                  </a:r>
                  <a:br>
                    <a:rPr lang="ru-RU" sz="1400" i="1" spc="-38">
                      <a:latin typeface="Arial Narrow"/>
                    </a:rPr>
                  </a:br>
                  <a:r>
                    <a:rPr lang="ru-RU" sz="1400" i="1" spc="-38">
                      <a:latin typeface="Arial Narrow"/>
                    </a:rPr>
                    <a:t>должностных лиц</a:t>
                  </a:r>
                  <a:endParaRPr/>
                </a:p>
              </p:txBody>
            </p:sp>
            <p:grpSp>
              <p:nvGrpSpPr>
                <p:cNvPr id="20" name="Группа 19"/>
                <p:cNvGrpSpPr/>
                <p:nvPr/>
              </p:nvGrpSpPr>
              <p:grpSpPr bwMode="auto">
                <a:xfrm>
                  <a:off x="4411213" y="1847325"/>
                  <a:ext cx="2451732" cy="5465294"/>
                  <a:chOff x="4744687" y="1514817"/>
                  <a:chExt cx="2451732" cy="5465294"/>
                </a:xfrm>
              </p:grpSpPr>
              <p:cxnSp>
                <p:nvCxnSpPr>
                  <p:cNvPr id="113" name="Соединительная линия уступом 19"/>
                  <p:cNvCxnSpPr>
                    <a:cxnSpLocks/>
                  </p:cNvCxnSpPr>
                  <p:nvPr/>
                </p:nvCxnSpPr>
                <p:spPr bwMode="auto">
                  <a:xfrm>
                    <a:off x="4774925" y="3135513"/>
                    <a:ext cx="1460207" cy="0"/>
                  </a:xfrm>
                  <a:prstGeom prst="straightConnector1">
                    <a:avLst/>
                  </a:prstGeom>
                  <a:ln>
                    <a:tailEnd type="arrow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Соединительная линия уступом 92"/>
                  <p:cNvCxnSpPr>
                    <a:cxnSpLocks/>
                  </p:cNvCxnSpPr>
                  <p:nvPr/>
                </p:nvCxnSpPr>
                <p:spPr bwMode="auto">
                  <a:xfrm flipH="1">
                    <a:off x="4772881" y="1514817"/>
                    <a:ext cx="989" cy="5465294"/>
                  </a:xfrm>
                  <a:prstGeom prst="straightConnector1">
                    <a:avLst/>
                  </a:prstGeom>
                  <a:ln>
                    <a:tailEnd type="none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Соединительная линия уступом 25"/>
                  <p:cNvCxnSpPr>
                    <a:cxnSpLocks/>
                  </p:cNvCxnSpPr>
                  <p:nvPr/>
                </p:nvCxnSpPr>
                <p:spPr bwMode="auto">
                  <a:xfrm flipV="1">
                    <a:off x="4770050" y="3735612"/>
                    <a:ext cx="1430848" cy="1487"/>
                  </a:xfrm>
                  <a:prstGeom prst="straightConnector1">
                    <a:avLst/>
                  </a:prstGeom>
                  <a:ln>
                    <a:tailEnd type="arrow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6" name="TextBox 175"/>
                  <p:cNvSpPr txBox="1"/>
                  <p:nvPr/>
                </p:nvSpPr>
                <p:spPr bwMode="auto">
                  <a:xfrm>
                    <a:off x="4744687" y="2005864"/>
                    <a:ext cx="2451732" cy="6135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ts val="1000"/>
                      </a:lnSpc>
                      <a:defRPr/>
                    </a:pPr>
                    <a:r>
                      <a:rPr lang="ru-RU" sz="1400" i="1">
                        <a:latin typeface="Arial Narrow"/>
                      </a:rPr>
                      <a:t>образует и </a:t>
                    </a:r>
                    <a:endParaRPr/>
                  </a:p>
                  <a:p>
                    <a:pPr>
                      <a:lnSpc>
                        <a:spcPts val="1000"/>
                      </a:lnSpc>
                      <a:defRPr/>
                    </a:pPr>
                    <a:r>
                      <a:rPr lang="ru-RU" sz="1400" i="1">
                        <a:latin typeface="Arial Narrow"/>
                      </a:rPr>
                      <a:t>устанавливает </a:t>
                    </a:r>
                    <a:r>
                      <a:rPr lang="en-US" sz="1400" i="1">
                        <a:latin typeface="Arial Narrow"/>
                      </a:rPr>
                      <a:t/>
                    </a:r>
                    <a:br>
                      <a:rPr lang="en-US" sz="1400" i="1">
                        <a:latin typeface="Arial Narrow"/>
                      </a:rPr>
                    </a:br>
                    <a:r>
                      <a:rPr lang="ru-RU" sz="1400" i="1">
                        <a:latin typeface="Arial Narrow"/>
                      </a:rPr>
                      <a:t>штатную </a:t>
                    </a:r>
                    <a:r>
                      <a:rPr lang="en-US" sz="1400" i="1">
                        <a:latin typeface="Arial Narrow"/>
                      </a:rPr>
                      <a:t/>
                    </a:r>
                    <a:br>
                      <a:rPr lang="en-US" sz="1400" i="1">
                        <a:latin typeface="Arial Narrow"/>
                      </a:rPr>
                    </a:br>
                    <a:r>
                      <a:rPr lang="ru-RU" sz="1400" i="1">
                        <a:latin typeface="Arial Narrow"/>
                      </a:rPr>
                      <a:t>численность </a:t>
                    </a:r>
                    <a:endParaRPr/>
                  </a:p>
                </p:txBody>
              </p:sp>
              <p:cxnSp>
                <p:nvCxnSpPr>
                  <p:cNvPr id="32" name="Соединительная линия уступом 25"/>
                  <p:cNvCxnSpPr>
                    <a:cxnSpLocks/>
                  </p:cNvCxnSpPr>
                  <p:nvPr/>
                </p:nvCxnSpPr>
                <p:spPr bwMode="auto">
                  <a:xfrm>
                    <a:off x="4789261" y="1514817"/>
                    <a:ext cx="1448753" cy="0"/>
                  </a:xfrm>
                  <a:prstGeom prst="straightConnector1">
                    <a:avLst/>
                  </a:prstGeom>
                  <a:ln>
                    <a:tailEnd type="arrow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Соединительная линия уступом 25"/>
                  <p:cNvCxnSpPr>
                    <a:cxnSpLocks/>
                  </p:cNvCxnSpPr>
                  <p:nvPr/>
                </p:nvCxnSpPr>
                <p:spPr bwMode="auto">
                  <a:xfrm flipV="1">
                    <a:off x="4795650" y="2548188"/>
                    <a:ext cx="1418758" cy="11251"/>
                  </a:xfrm>
                  <a:prstGeom prst="straightConnector1">
                    <a:avLst/>
                  </a:prstGeom>
                  <a:ln>
                    <a:tailEnd type="arrow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" name="Прямоугольник 2"/>
                <p:cNvSpPr/>
                <p:nvPr/>
              </p:nvSpPr>
              <p:spPr bwMode="auto">
                <a:xfrm>
                  <a:off x="4411111" y="4115765"/>
                  <a:ext cx="1452520" cy="357021"/>
                </a:xfrm>
                <a:prstGeom prst="rect">
                  <a:avLst/>
                </a:prstGeom>
                <a:grpFill/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ts val="1000"/>
                    </a:lnSpc>
                    <a:defRPr/>
                  </a:pPr>
                  <a:r>
                    <a:rPr lang="ru-RU" sz="1400" i="1" spc="-38">
                      <a:latin typeface="Arial Narrow"/>
                    </a:rPr>
                    <a:t>назначение </a:t>
                  </a:r>
                  <a:br>
                    <a:rPr lang="ru-RU" sz="1400" i="1" spc="-38">
                      <a:latin typeface="Arial Narrow"/>
                    </a:rPr>
                  </a:br>
                  <a:r>
                    <a:rPr lang="ru-RU" sz="1400" i="1" spc="-38">
                      <a:latin typeface="Arial Narrow"/>
                    </a:rPr>
                    <a:t>и освобождение </a:t>
                  </a:r>
                  <a:endParaRPr/>
                </a:p>
              </p:txBody>
            </p:sp>
          </p:grpSp>
        </p:grpSp>
        <p:grpSp>
          <p:nvGrpSpPr>
            <p:cNvPr id="50" name="Группа 49"/>
            <p:cNvGrpSpPr/>
            <p:nvPr/>
          </p:nvGrpSpPr>
          <p:grpSpPr bwMode="auto">
            <a:xfrm>
              <a:off x="3541365" y="2771375"/>
              <a:ext cx="4652304" cy="2309840"/>
              <a:chOff x="0" y="581"/>
              <a:chExt cx="4652304" cy="2309840"/>
            </a:xfrm>
          </p:grpSpPr>
          <p:sp>
            <p:nvSpPr>
              <p:cNvPr id="51" name="Скругленный прямоугольник 50"/>
              <p:cNvSpPr/>
              <p:nvPr/>
            </p:nvSpPr>
            <p:spPr bwMode="auto">
              <a:xfrm>
                <a:off x="0" y="581"/>
                <a:ext cx="2043113" cy="1906439"/>
              </a:xfrm>
              <a:prstGeom prst="roundRect">
                <a:avLst>
                  <a:gd name="adj" fmla="val 10000"/>
                </a:avLst>
              </a:prstGeom>
              <a:noFill/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rgbClr val="000000"/>
              </a:fillRef>
              <a:effectRef idx="2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2" name="Скругленный прямоугольник 4"/>
              <p:cNvSpPr/>
              <p:nvPr/>
            </p:nvSpPr>
            <p:spPr bwMode="auto">
              <a:xfrm>
                <a:off x="2312131" y="515658"/>
                <a:ext cx="2340173" cy="1794763"/>
              </a:xfrm>
              <a:prstGeom prst="rect">
                <a:avLst/>
              </a:prstGeom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>
                <a:schemeClr val="lt1"/>
              </a:fontRef>
            </p:style>
            <p:txBody>
              <a:bodyPr spcFirstLastPara="0" vert="horz" wrap="square" lIns="53340" tIns="53340" rIns="53340" bIns="53340" numCol="1" spcCol="1270" anchor="ctr" anchorCtr="0">
                <a:noAutofit/>
              </a:bodyPr>
              <a:lstStyle/>
              <a:p>
                <a:pPr defTabSz="622300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400" b="1">
                    <a:solidFill>
                      <a:schemeClr val="tx1"/>
                    </a:solidFill>
                    <a:latin typeface="Arial Narrow"/>
                  </a:rPr>
                  <a:t>Уполномоченный </a:t>
                </a:r>
                <a:br>
                  <a:rPr lang="ru-RU" sz="1400" b="1">
                    <a:solidFill>
                      <a:schemeClr val="tx1"/>
                    </a:solidFill>
                    <a:latin typeface="Arial Narrow"/>
                  </a:rPr>
                </a:br>
                <a:r>
                  <a:rPr lang="ru-RU" sz="1400" b="1">
                    <a:solidFill>
                      <a:schemeClr val="tx1"/>
                    </a:solidFill>
                    <a:latin typeface="Arial Narrow"/>
                  </a:rPr>
                  <a:t>по правам человека</a:t>
                </a:r>
                <a:r>
                  <a:rPr lang="en-US" sz="1400" b="1">
                    <a:solidFill>
                      <a:schemeClr val="tx1"/>
                    </a:solidFill>
                    <a:latin typeface="Arial Narrow"/>
                  </a:rPr>
                  <a:t> </a:t>
                </a:r>
                <a:r>
                  <a:rPr lang="ru-RU" sz="1400" b="1">
                    <a:solidFill>
                      <a:schemeClr val="tx1"/>
                    </a:solidFill>
                    <a:latin typeface="Arial Narrow"/>
                  </a:rPr>
                  <a:t>в</a:t>
                </a:r>
                <a:r>
                  <a:rPr lang="en-US" sz="1400" b="1">
                    <a:solidFill>
                      <a:schemeClr val="tx1"/>
                    </a:solidFill>
                    <a:latin typeface="Arial Narrow"/>
                  </a:rPr>
                  <a:t/>
                </a:r>
                <a:br>
                  <a:rPr lang="en-US" sz="1400" b="1">
                    <a:solidFill>
                      <a:schemeClr val="tx1"/>
                    </a:solidFill>
                    <a:latin typeface="Arial Narrow"/>
                  </a:rPr>
                </a:br>
                <a:r>
                  <a:rPr lang="ru-RU" sz="1400" b="1">
                    <a:solidFill>
                      <a:schemeClr val="tx1"/>
                    </a:solidFill>
                    <a:latin typeface="Arial Narrow"/>
                  </a:rPr>
                  <a:t>Алтайском крае</a:t>
                </a:r>
                <a:endParaRPr/>
              </a:p>
            </p:txBody>
          </p:sp>
        </p:grpSp>
        <p:sp>
          <p:nvSpPr>
            <p:cNvPr id="16" name="Прямоугольник 15"/>
            <p:cNvSpPr/>
            <p:nvPr/>
          </p:nvSpPr>
          <p:spPr bwMode="auto">
            <a:xfrm>
              <a:off x="5827960" y="5221721"/>
              <a:ext cx="2557153" cy="61286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lvl="0">
                <a:lnSpc>
                  <a:spcPts val="1000"/>
                </a:lnSpc>
                <a:defRPr/>
              </a:pPr>
              <a:r>
                <a:rPr lang="ru-RU" sz="1400" b="1">
                  <a:latin typeface="Arial Narrow"/>
                </a:rPr>
                <a:t>Уполномоченный </a:t>
              </a:r>
              <a:br>
                <a:rPr lang="ru-RU" sz="1400" b="1">
                  <a:latin typeface="Arial Narrow"/>
                </a:rPr>
              </a:br>
              <a:r>
                <a:rPr lang="ru-RU" sz="1400" b="1">
                  <a:latin typeface="Arial Narrow"/>
                </a:rPr>
                <a:t>по защите прав предпринимателей</a:t>
              </a:r>
              <a:br>
                <a:rPr lang="ru-RU" sz="1400" b="1">
                  <a:latin typeface="Arial Narrow"/>
                </a:rPr>
              </a:br>
              <a:r>
                <a:rPr lang="ru-RU" sz="1400" b="1">
                  <a:latin typeface="Arial Narrow"/>
                </a:rPr>
                <a:t>в Алтайском крае</a:t>
              </a:r>
              <a:endParaRPr/>
            </a:p>
          </p:txBody>
        </p:sp>
        <p:sp>
          <p:nvSpPr>
            <p:cNvPr id="62" name="Скругленный прямоугольник 4"/>
            <p:cNvSpPr/>
            <p:nvPr/>
          </p:nvSpPr>
          <p:spPr bwMode="auto">
            <a:xfrm>
              <a:off x="5921219" y="2078985"/>
              <a:ext cx="2327663" cy="815204"/>
            </a:xfrm>
            <a:prstGeom prst="rect">
              <a:avLst/>
            </a:prstGeom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defTabSz="6223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>
                  <a:solidFill>
                    <a:schemeClr val="tx1"/>
                  </a:solidFill>
                  <a:latin typeface="Arial Narrow"/>
                </a:rPr>
                <a:t>Избирательная комиссия Алтайского края</a:t>
              </a:r>
              <a:endParaRPr/>
            </a:p>
          </p:txBody>
        </p:sp>
        <p:sp>
          <p:nvSpPr>
            <p:cNvPr id="63" name="Скругленный прямоугольник 4"/>
            <p:cNvSpPr/>
            <p:nvPr/>
          </p:nvSpPr>
          <p:spPr bwMode="auto">
            <a:xfrm>
              <a:off x="5864598" y="2914582"/>
              <a:ext cx="1973299" cy="1122001"/>
            </a:xfrm>
            <a:prstGeom prst="rect">
              <a:avLst/>
            </a:prstGeom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defTabSz="6223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>
                  <a:solidFill>
                    <a:schemeClr val="tx1"/>
                  </a:solidFill>
                  <a:latin typeface="Arial Narrow"/>
                </a:rPr>
                <a:t>Счетная палата</a:t>
              </a:r>
              <a:br>
                <a:rPr lang="ru-RU" sz="1400" b="1">
                  <a:solidFill>
                    <a:schemeClr val="tx1"/>
                  </a:solidFill>
                  <a:latin typeface="Arial Narrow"/>
                </a:rPr>
              </a:br>
              <a:r>
                <a:rPr lang="ru-RU" sz="1400" b="1">
                  <a:solidFill>
                    <a:schemeClr val="tx1"/>
                  </a:solidFill>
                  <a:latin typeface="Arial Narrow"/>
                </a:rPr>
                <a:t>Алтайского края</a:t>
              </a:r>
              <a:endParaRPr/>
            </a:p>
          </p:txBody>
        </p:sp>
      </p:grpSp>
      <p:sp>
        <p:nvSpPr>
          <p:cNvPr id="2" name="Прямоугольник 1"/>
          <p:cNvSpPr/>
          <p:nvPr/>
        </p:nvSpPr>
        <p:spPr bwMode="auto">
          <a:xfrm>
            <a:off x="9190244" y="3079293"/>
            <a:ext cx="1749197" cy="4846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000"/>
              </a:lnSpc>
              <a:defRPr/>
            </a:pPr>
            <a:r>
              <a:rPr lang="ru-RU" sz="1400" b="1">
                <a:latin typeface="Arial Narrow"/>
              </a:rPr>
              <a:t>Уполномоченный по </a:t>
            </a:r>
            <a:br>
              <a:rPr lang="ru-RU" sz="1400" b="1">
                <a:latin typeface="Arial Narrow"/>
              </a:rPr>
            </a:br>
            <a:r>
              <a:rPr lang="ru-RU" sz="1400" b="1">
                <a:latin typeface="Arial Narrow"/>
              </a:rPr>
              <a:t>правам ребенка в </a:t>
            </a:r>
            <a:br>
              <a:rPr lang="ru-RU" sz="1400" b="1">
                <a:latin typeface="Arial Narrow"/>
              </a:rPr>
            </a:br>
            <a:r>
              <a:rPr lang="ru-RU" sz="1400" b="1">
                <a:latin typeface="Arial Narrow"/>
              </a:rPr>
              <a:t>Алтайском крае</a:t>
            </a:r>
            <a:endParaRPr/>
          </a:p>
        </p:txBody>
      </p:sp>
      <p:sp>
        <p:nvSpPr>
          <p:cNvPr id="49" name="Прямоугольник 48"/>
          <p:cNvSpPr/>
          <p:nvPr/>
        </p:nvSpPr>
        <p:spPr bwMode="auto">
          <a:xfrm>
            <a:off x="7767556" y="3872943"/>
            <a:ext cx="1466452" cy="379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100"/>
              </a:lnSpc>
              <a:defRPr/>
            </a:pPr>
            <a:r>
              <a:rPr lang="ru-RU" sz="1400" i="1" spc="-38">
                <a:latin typeface="Arial Narrow"/>
              </a:rPr>
              <a:t>назначение </a:t>
            </a:r>
            <a:br>
              <a:rPr lang="ru-RU" sz="1400" i="1" spc="-38">
                <a:latin typeface="Arial Narrow"/>
              </a:rPr>
            </a:br>
            <a:r>
              <a:rPr lang="ru-RU" sz="1400" i="1" spc="-38">
                <a:latin typeface="Arial Narrow"/>
              </a:rPr>
              <a:t>и освобождение </a:t>
            </a:r>
            <a:endParaRPr/>
          </a:p>
        </p:txBody>
      </p:sp>
      <p:cxnSp>
        <p:nvCxnSpPr>
          <p:cNvPr id="53" name="Соединительная линия уступом 25"/>
          <p:cNvCxnSpPr>
            <a:cxnSpLocks/>
          </p:cNvCxnSpPr>
          <p:nvPr/>
        </p:nvCxnSpPr>
        <p:spPr bwMode="auto">
          <a:xfrm flipV="1">
            <a:off x="7802955" y="3833023"/>
            <a:ext cx="1475577" cy="13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 bwMode="auto">
          <a:xfrm>
            <a:off x="5866566" y="4520470"/>
            <a:ext cx="133989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000"/>
              </a:lnSpc>
              <a:defRPr/>
            </a:pPr>
            <a:r>
              <a:rPr lang="ru-RU" sz="1400" i="1">
                <a:latin typeface="Arial Narrow"/>
              </a:rPr>
              <a:t>заслушивает информацию о деятельности</a:t>
            </a:r>
            <a:endParaRPr/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680388" y="4310115"/>
            <a:ext cx="2547684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000"/>
              </a:lnSpc>
              <a:defRPr/>
            </a:pPr>
            <a:r>
              <a:rPr lang="ru-RU" sz="1400" i="1" dirty="0">
                <a:latin typeface="Arial Narrow"/>
              </a:rPr>
              <a:t>дает согласие на назначение на </a:t>
            </a:r>
            <a:r>
              <a:rPr lang="ru-RU" sz="1400" b="1" dirty="0">
                <a:latin typeface="Arial Narrow"/>
              </a:rPr>
              <a:t>должность руководителя органа исполнительной власти Алтайского края в сфере экономического развития, руководителя органа исполнительной власти Алтайского края в сфере финансов</a:t>
            </a:r>
            <a:endParaRPr sz="1400" b="1" dirty="0">
              <a:latin typeface="Arial Narrow"/>
            </a:endParaRPr>
          </a:p>
        </p:txBody>
      </p:sp>
      <p:cxnSp>
        <p:nvCxnSpPr>
          <p:cNvPr id="57" name="Соединительная линия уступом 25"/>
          <p:cNvCxnSpPr>
            <a:cxnSpLocks/>
          </p:cNvCxnSpPr>
          <p:nvPr/>
        </p:nvCxnSpPr>
        <p:spPr bwMode="auto">
          <a:xfrm flipV="1">
            <a:off x="7329081" y="3625504"/>
            <a:ext cx="412719" cy="11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Соединительная линия уступом 25"/>
          <p:cNvCxnSpPr>
            <a:cxnSpLocks/>
          </p:cNvCxnSpPr>
          <p:nvPr/>
        </p:nvCxnSpPr>
        <p:spPr bwMode="auto">
          <a:xfrm rot="5400000">
            <a:off x="5902236" y="3910252"/>
            <a:ext cx="1112570" cy="1015923"/>
          </a:xfrm>
          <a:prstGeom prst="bentConnector3">
            <a:avLst>
              <a:gd name="adj1" fmla="val 44521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 bwMode="auto">
          <a:xfrm>
            <a:off x="5101577" y="4948482"/>
            <a:ext cx="2577786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000"/>
              </a:lnSpc>
              <a:defRPr/>
            </a:pPr>
            <a:r>
              <a:rPr lang="ru-RU" sz="1600" b="1" dirty="0" smtClean="0">
                <a:latin typeface="Arial Narrow"/>
              </a:rPr>
              <a:t>Территориальные </a:t>
            </a:r>
            <a:r>
              <a:rPr lang="ru-RU" sz="1600" b="1" dirty="0">
                <a:latin typeface="Arial Narrow"/>
              </a:rPr>
              <a:t>органы </a:t>
            </a:r>
            <a:br>
              <a:rPr lang="ru-RU" sz="1600" b="1" dirty="0">
                <a:latin typeface="Arial Narrow"/>
              </a:rPr>
            </a:br>
            <a:r>
              <a:rPr lang="ru-RU" sz="1600" b="1" dirty="0">
                <a:latin typeface="Arial Narrow"/>
              </a:rPr>
              <a:t>федеральных органов </a:t>
            </a:r>
            <a:br>
              <a:rPr lang="ru-RU" sz="1600" b="1" dirty="0">
                <a:latin typeface="Arial Narrow"/>
              </a:rPr>
            </a:br>
            <a:r>
              <a:rPr lang="ru-RU" sz="1600" b="1" dirty="0">
                <a:latin typeface="Arial Narrow"/>
              </a:rPr>
              <a:t>исполнительной власти </a:t>
            </a:r>
            <a:br>
              <a:rPr lang="ru-RU" sz="1600" b="1" dirty="0">
                <a:latin typeface="Arial Narrow"/>
              </a:rPr>
            </a:br>
            <a:r>
              <a:rPr lang="ru-RU" sz="1600" b="1" dirty="0">
                <a:latin typeface="Arial Narrow"/>
              </a:rPr>
              <a:t>в Алтайском крае</a:t>
            </a:r>
            <a:endParaRPr dirty="0"/>
          </a:p>
        </p:txBody>
      </p:sp>
      <p:sp>
        <p:nvSpPr>
          <p:cNvPr id="82" name="TextBox 81"/>
          <p:cNvSpPr txBox="1"/>
          <p:nvPr/>
        </p:nvSpPr>
        <p:spPr bwMode="auto">
          <a:xfrm>
            <a:off x="7742284" y="4512803"/>
            <a:ext cx="1783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 i="1" spc="-38">
                <a:latin typeface="Arial Narrow"/>
              </a:rPr>
              <a:t>назначает</a:t>
            </a:r>
            <a:endParaRPr/>
          </a:p>
        </p:txBody>
      </p:sp>
      <p:cxnSp>
        <p:nvCxnSpPr>
          <p:cNvPr id="84" name="Соединительная линия уступом 25"/>
          <p:cNvCxnSpPr>
            <a:cxnSpLocks/>
          </p:cNvCxnSpPr>
          <p:nvPr/>
        </p:nvCxnSpPr>
        <p:spPr bwMode="auto">
          <a:xfrm flipV="1">
            <a:off x="7802954" y="4518260"/>
            <a:ext cx="1475577" cy="13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2" name="Прямоугольник 101"/>
          <p:cNvSpPr/>
          <p:nvPr/>
        </p:nvSpPr>
        <p:spPr bwMode="auto">
          <a:xfrm>
            <a:off x="9224730" y="4386144"/>
            <a:ext cx="26116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sz="1400" b="1">
                <a:latin typeface="Arial Narrow"/>
              </a:rPr>
              <a:t>Мировые судьи Алтайского края</a:t>
            </a:r>
            <a:endParaRPr/>
          </a:p>
        </p:txBody>
      </p:sp>
      <p:sp>
        <p:nvSpPr>
          <p:cNvPr id="111" name="Прямоугольник 110"/>
          <p:cNvSpPr/>
          <p:nvPr/>
        </p:nvSpPr>
        <p:spPr bwMode="auto">
          <a:xfrm>
            <a:off x="7758830" y="6044463"/>
            <a:ext cx="129040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000"/>
              </a:lnSpc>
              <a:defRPr/>
            </a:pPr>
            <a:r>
              <a:rPr lang="ru-RU" sz="1400" i="1">
                <a:latin typeface="Arial Narrow"/>
              </a:rPr>
              <a:t>досрочно прекращает полномочия</a:t>
            </a:r>
            <a:endParaRPr/>
          </a:p>
        </p:txBody>
      </p:sp>
      <p:sp>
        <p:nvSpPr>
          <p:cNvPr id="116" name="Прямоугольник 115"/>
          <p:cNvSpPr/>
          <p:nvPr/>
        </p:nvSpPr>
        <p:spPr bwMode="auto">
          <a:xfrm>
            <a:off x="9181632" y="5610259"/>
            <a:ext cx="26302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>
                <a:latin typeface="Arial Narrow"/>
              </a:rPr>
              <a:t>15 членов Общественной палаты</a:t>
            </a:r>
            <a:endParaRPr dirty="0"/>
          </a:p>
        </p:txBody>
      </p:sp>
      <p:sp>
        <p:nvSpPr>
          <p:cNvPr id="117" name="Прямоугольник 116"/>
          <p:cNvSpPr/>
          <p:nvPr/>
        </p:nvSpPr>
        <p:spPr bwMode="auto">
          <a:xfrm>
            <a:off x="9246639" y="6109461"/>
            <a:ext cx="2087887" cy="484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000"/>
              </a:lnSpc>
              <a:defRPr/>
            </a:pPr>
            <a:r>
              <a:rPr lang="ru-RU" sz="1400" b="1">
                <a:latin typeface="Arial Narrow"/>
              </a:rPr>
              <a:t>Представительный орган</a:t>
            </a:r>
            <a:br>
              <a:rPr lang="ru-RU" sz="1400" b="1">
                <a:latin typeface="Arial Narrow"/>
              </a:rPr>
            </a:br>
            <a:r>
              <a:rPr lang="ru-RU" sz="1400" b="1">
                <a:latin typeface="Arial Narrow"/>
              </a:rPr>
              <a:t>муниципального образования</a:t>
            </a:r>
            <a:endParaRPr/>
          </a:p>
        </p:txBody>
      </p:sp>
      <p:cxnSp>
        <p:nvCxnSpPr>
          <p:cNvPr id="122" name="Соединительная линия уступом 25"/>
          <p:cNvCxnSpPr>
            <a:cxnSpLocks/>
          </p:cNvCxnSpPr>
          <p:nvPr/>
        </p:nvCxnSpPr>
        <p:spPr bwMode="auto">
          <a:xfrm rot="10800000" flipV="1">
            <a:off x="2739532" y="3818474"/>
            <a:ext cx="2738981" cy="43393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8" name="TextBox 127"/>
          <p:cNvSpPr txBox="1"/>
          <p:nvPr/>
        </p:nvSpPr>
        <p:spPr bwMode="auto">
          <a:xfrm>
            <a:off x="7741800" y="4974498"/>
            <a:ext cx="1783080" cy="357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  <a:defRPr/>
            </a:pPr>
            <a:r>
              <a:rPr lang="ru-RU" sz="1400" i="1" spc="-38">
                <a:latin typeface="Arial Narrow"/>
              </a:rPr>
              <a:t>наделяет полномочиями </a:t>
            </a:r>
            <a:endParaRPr/>
          </a:p>
        </p:txBody>
      </p:sp>
      <p:sp>
        <p:nvSpPr>
          <p:cNvPr id="66" name="Прямоугольник 65"/>
          <p:cNvSpPr/>
          <p:nvPr/>
        </p:nvSpPr>
        <p:spPr bwMode="auto">
          <a:xfrm>
            <a:off x="9190244" y="4805962"/>
            <a:ext cx="27636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  <a:spcAft>
                <a:spcPts val="0"/>
              </a:spcAft>
              <a:defRPr/>
            </a:pPr>
            <a:r>
              <a:rPr lang="ru-RU" sz="1400" b="1">
                <a:latin typeface="Arial Narrow"/>
              </a:rPr>
              <a:t>Сенатор Российской Федерации – </a:t>
            </a:r>
            <a:br>
              <a:rPr lang="ru-RU" sz="1400" b="1">
                <a:latin typeface="Arial Narrow"/>
              </a:rPr>
            </a:br>
            <a:r>
              <a:rPr lang="ru-RU" sz="1400" b="1">
                <a:latin typeface="Arial Narrow"/>
              </a:rPr>
              <a:t>представитель от Алтайского краевого Законодательного Собрания</a:t>
            </a:r>
            <a:endParaRPr/>
          </a:p>
        </p:txBody>
      </p:sp>
      <p:sp>
        <p:nvSpPr>
          <p:cNvPr id="67" name="Прямоугольник 66"/>
          <p:cNvSpPr/>
          <p:nvPr/>
        </p:nvSpPr>
        <p:spPr bwMode="auto">
          <a:xfrm>
            <a:off x="4360933" y="5565547"/>
            <a:ext cx="288479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  <a:spcAft>
                <a:spcPts val="0"/>
              </a:spcAft>
              <a:defRPr/>
            </a:pPr>
            <a:r>
              <a:rPr lang="ru-RU" sz="1400" i="1" spc="-38" dirty="0" smtClean="0">
                <a:latin typeface="Arial Narrow"/>
              </a:rPr>
              <a:t>дает </a:t>
            </a:r>
            <a:r>
              <a:rPr lang="ru-RU" sz="1400" i="1" spc="-38" dirty="0">
                <a:latin typeface="Arial Narrow"/>
              </a:rPr>
              <a:t>согласие на назначение </a:t>
            </a:r>
            <a:r>
              <a:rPr lang="ru-RU" sz="1400" i="1" spc="-38" dirty="0" smtClean="0">
                <a:latin typeface="Arial Narrow"/>
              </a:rPr>
              <a:t/>
            </a:r>
            <a:br>
              <a:rPr lang="ru-RU" sz="1400" i="1" spc="-38" dirty="0" smtClean="0">
                <a:latin typeface="Arial Narrow"/>
              </a:rPr>
            </a:br>
            <a:r>
              <a:rPr lang="ru-RU" sz="1400" b="1" dirty="0">
                <a:latin typeface="Arial Narrow"/>
              </a:rPr>
              <a:t>руководителей государственных </a:t>
            </a:r>
            <a:br>
              <a:rPr lang="ru-RU" sz="1400" b="1" dirty="0">
                <a:latin typeface="Arial Narrow"/>
              </a:rPr>
            </a:br>
            <a:r>
              <a:rPr lang="ru-RU" sz="1400" b="1" dirty="0">
                <a:latin typeface="Arial Narrow"/>
              </a:rPr>
              <a:t>унитарных предприятий</a:t>
            </a:r>
            <a:endParaRPr sz="1400" b="1" dirty="0">
              <a:latin typeface="Arial Narrow"/>
            </a:endParaRPr>
          </a:p>
        </p:txBody>
      </p:sp>
      <p:cxnSp>
        <p:nvCxnSpPr>
          <p:cNvPr id="129" name="Соединительная линия уступом 25"/>
          <p:cNvCxnSpPr>
            <a:cxnSpLocks/>
          </p:cNvCxnSpPr>
          <p:nvPr/>
        </p:nvCxnSpPr>
        <p:spPr bwMode="auto">
          <a:xfrm flipV="1">
            <a:off x="7802954" y="4946805"/>
            <a:ext cx="1475577" cy="13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1" name="Соединительная линия уступом 25"/>
          <p:cNvCxnSpPr>
            <a:cxnSpLocks/>
          </p:cNvCxnSpPr>
          <p:nvPr/>
        </p:nvCxnSpPr>
        <p:spPr bwMode="auto">
          <a:xfrm flipV="1">
            <a:off x="7772726" y="5736724"/>
            <a:ext cx="1475577" cy="13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3" name="TextBox 132"/>
          <p:cNvSpPr txBox="1"/>
          <p:nvPr/>
        </p:nvSpPr>
        <p:spPr bwMode="auto">
          <a:xfrm>
            <a:off x="7725248" y="5764147"/>
            <a:ext cx="1783080" cy="228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  <a:defRPr/>
            </a:pPr>
            <a:r>
              <a:rPr lang="ru-RU" sz="1400" i="1" spc="-38">
                <a:latin typeface="Arial Narrow"/>
              </a:rPr>
              <a:t>утверждает </a:t>
            </a:r>
            <a:endParaRPr/>
          </a:p>
        </p:txBody>
      </p:sp>
      <p:cxnSp>
        <p:nvCxnSpPr>
          <p:cNvPr id="134" name="Соединительная линия уступом 25"/>
          <p:cNvCxnSpPr>
            <a:cxnSpLocks/>
          </p:cNvCxnSpPr>
          <p:nvPr/>
        </p:nvCxnSpPr>
        <p:spPr bwMode="auto">
          <a:xfrm flipV="1">
            <a:off x="7818191" y="6455871"/>
            <a:ext cx="1475577" cy="13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>
            <a:cxnSpLocks/>
          </p:cNvCxnSpPr>
          <p:nvPr/>
        </p:nvCxnSpPr>
        <p:spPr bwMode="auto">
          <a:xfrm flipH="1">
            <a:off x="7318964" y="6475033"/>
            <a:ext cx="462681" cy="84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64A363-FFED-4B2B-BD3B-D09429817E57}" type="slidenum">
              <a:rPr lang="ru-RU" smtClean="0"/>
              <a:t>31</a:t>
            </a:fld>
            <a:endParaRPr lang="ru-RU"/>
          </a:p>
        </p:txBody>
      </p:sp>
      <p:cxnSp>
        <p:nvCxnSpPr>
          <p:cNvPr id="69" name="Прямая со стрелкой 68"/>
          <p:cNvCxnSpPr>
            <a:cxnSpLocks/>
          </p:cNvCxnSpPr>
          <p:nvPr/>
        </p:nvCxnSpPr>
        <p:spPr bwMode="auto">
          <a:xfrm flipH="1">
            <a:off x="7204824" y="5678113"/>
            <a:ext cx="462681" cy="84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0" name="Прямоугольник 69"/>
          <p:cNvSpPr/>
          <p:nvPr/>
        </p:nvSpPr>
        <p:spPr bwMode="auto">
          <a:xfrm>
            <a:off x="3778339" y="6224662"/>
            <a:ext cx="3605424" cy="555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  <a:spcAft>
                <a:spcPts val="0"/>
              </a:spcAft>
              <a:defRPr/>
            </a:pPr>
            <a:r>
              <a:rPr lang="ru-RU" sz="1400" i="1" spc="-38" dirty="0">
                <a:latin typeface="Arial Narrow"/>
              </a:rPr>
              <a:t>согласовывает </a:t>
            </a:r>
            <a:r>
              <a:rPr lang="ru-RU" sz="1400" i="1" spc="-38" dirty="0" smtClean="0">
                <a:latin typeface="Arial Narrow"/>
              </a:rPr>
              <a:t>назначение: </a:t>
            </a:r>
            <a:br>
              <a:rPr lang="ru-RU" sz="1400" i="1" spc="-38" dirty="0" smtClean="0">
                <a:latin typeface="Arial Narrow"/>
              </a:rPr>
            </a:br>
            <a:r>
              <a:rPr lang="ru-RU" sz="1400" b="1" dirty="0">
                <a:latin typeface="Arial Narrow"/>
              </a:rPr>
              <a:t>главного редактора газеты </a:t>
            </a:r>
            <a:r>
              <a:rPr lang="ru-RU" sz="1400" b="1" dirty="0" smtClean="0">
                <a:latin typeface="Arial Narrow"/>
              </a:rPr>
              <a:t/>
            </a:r>
            <a:br>
              <a:rPr lang="ru-RU" sz="1400" b="1" dirty="0" smtClean="0">
                <a:latin typeface="Arial Narrow"/>
              </a:rPr>
            </a:br>
            <a:r>
              <a:rPr lang="ru-RU" sz="1400" b="1" dirty="0" smtClean="0">
                <a:latin typeface="Arial Narrow"/>
              </a:rPr>
              <a:t>"</a:t>
            </a:r>
            <a:r>
              <a:rPr lang="ru-RU" sz="1400" b="1" dirty="0">
                <a:latin typeface="Arial Narrow"/>
              </a:rPr>
              <a:t>Алтайская правда»</a:t>
            </a:r>
            <a:endParaRPr sz="1400" b="1" dirty="0">
              <a:latin typeface="Arial Narrow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74770"/>
          <a:stretch/>
        </p:blipFill>
        <p:spPr>
          <a:xfrm>
            <a:off x="182871" y="379178"/>
            <a:ext cx="6824256" cy="397191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065480" y="476672"/>
            <a:ext cx="4903880" cy="2092881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Roboto"/>
              </a:rPr>
              <a:t>КТО МОЖЕТ </a:t>
            </a:r>
            <a:r>
              <a:rPr lang="ru-RU" sz="2000" b="1" dirty="0" smtClean="0">
                <a:solidFill>
                  <a:srgbClr val="C00000"/>
                </a:solidFill>
                <a:latin typeface="Roboto"/>
              </a:rPr>
              <a:t>ГОЛОСОВАТЬ</a:t>
            </a:r>
          </a:p>
          <a:p>
            <a:pPr marL="342900" indent="-342900" algn="ctr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2000" b="1" dirty="0" smtClean="0">
                <a:latin typeface="Roboto"/>
              </a:rPr>
              <a:t>Граждане </a:t>
            </a:r>
            <a:r>
              <a:rPr lang="ru-RU" sz="2000" b="1" dirty="0">
                <a:latin typeface="Roboto"/>
              </a:rPr>
              <a:t>Российской </a:t>
            </a:r>
            <a:r>
              <a:rPr lang="ru-RU" sz="2000" b="1" dirty="0" smtClean="0">
                <a:latin typeface="Roboto"/>
              </a:rPr>
              <a:t>Федерации</a:t>
            </a:r>
          </a:p>
          <a:p>
            <a:pPr marL="342900" indent="-342900" algn="ctr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2000" b="1" dirty="0" smtClean="0">
                <a:latin typeface="Roboto"/>
              </a:rPr>
              <a:t>достигшие </a:t>
            </a:r>
            <a:r>
              <a:rPr lang="ru-RU" sz="2000" b="1" dirty="0">
                <a:latin typeface="Roboto"/>
              </a:rPr>
              <a:t>на день </a:t>
            </a:r>
            <a:r>
              <a:rPr lang="ru-RU" sz="2000" b="1" dirty="0" smtClean="0">
                <a:latin typeface="Roboto"/>
              </a:rPr>
              <a:t>голосования </a:t>
            </a:r>
            <a:r>
              <a:rPr lang="ru-RU" sz="2000" b="1" dirty="0">
                <a:latin typeface="Roboto"/>
              </a:rPr>
              <a:t>возраста 18 </a:t>
            </a:r>
            <a:r>
              <a:rPr lang="ru-RU" sz="2000" b="1" dirty="0" smtClean="0">
                <a:latin typeface="Roboto"/>
              </a:rPr>
              <a:t>лет</a:t>
            </a:r>
            <a:endParaRPr lang="en-US" sz="2000" b="1" dirty="0" smtClean="0">
              <a:latin typeface="Roboto"/>
            </a:endParaRPr>
          </a:p>
          <a:p>
            <a:pPr algn="ctr">
              <a:spcBef>
                <a:spcPts val="1200"/>
              </a:spcBef>
            </a:pPr>
            <a:endParaRPr lang="ru-RU" sz="2000" b="1" i="0" dirty="0">
              <a:effectLst/>
              <a:latin typeface="Roboto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151949" y="3412216"/>
            <a:ext cx="4730942" cy="3210110"/>
          </a:xfrm>
          <a:prstGeom prst="rect">
            <a:avLst/>
          </a:prstGeom>
          <a:ln w="57150">
            <a:solidFill>
              <a:srgbClr val="99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Roboto"/>
              </a:rPr>
              <a:t>ГДЕ МОЖНО </a:t>
            </a:r>
            <a:r>
              <a:rPr lang="ru-RU" sz="2400" b="1" dirty="0" smtClean="0">
                <a:solidFill>
                  <a:srgbClr val="C00000"/>
                </a:solidFill>
                <a:latin typeface="Roboto"/>
              </a:rPr>
              <a:t>ПРОГОЛОСОВАТЬ</a:t>
            </a:r>
            <a:endParaRPr lang="en-US" sz="2400" b="1" dirty="0" smtClean="0">
              <a:solidFill>
                <a:srgbClr val="C00000"/>
              </a:solidFill>
              <a:latin typeface="Roboto"/>
            </a:endParaRPr>
          </a:p>
          <a:p>
            <a:pPr algn="ctr"/>
            <a:endParaRPr lang="ru-RU" sz="2400" b="1" dirty="0">
              <a:solidFill>
                <a:srgbClr val="C00000"/>
              </a:solidFill>
              <a:latin typeface="Roboto"/>
            </a:endParaRPr>
          </a:p>
          <a:p>
            <a:pPr marL="342900" indent="-342900" algn="ctr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200" b="1" dirty="0">
                <a:latin typeface="Roboto"/>
              </a:rPr>
              <a:t>Избирательный участок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endParaRPr lang="ru-RU" sz="2200" b="1" dirty="0" smtClean="0">
              <a:latin typeface="Roboto"/>
            </a:endParaRPr>
          </a:p>
          <a:p>
            <a:pPr marL="342900" indent="-342900" algn="ctr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200" b="1" dirty="0" smtClean="0">
                <a:latin typeface="Roboto"/>
              </a:rPr>
              <a:t>Дистанционное </a:t>
            </a:r>
            <a:r>
              <a:rPr lang="ru-RU" sz="2200" b="1" dirty="0">
                <a:latin typeface="Roboto"/>
              </a:rPr>
              <a:t>электронное </a:t>
            </a:r>
            <a:r>
              <a:rPr lang="ru-RU" sz="2200" b="1" dirty="0" smtClean="0">
                <a:latin typeface="Roboto"/>
              </a:rPr>
              <a:t>голосование</a:t>
            </a:r>
            <a:endParaRPr lang="ru-RU" sz="2200" b="1" dirty="0">
              <a:latin typeface="Roboto"/>
            </a:endParaRP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endParaRPr lang="ru-RU" sz="2200" b="1" dirty="0">
              <a:latin typeface="Roboto"/>
            </a:endParaRPr>
          </a:p>
          <a:p>
            <a:pPr marL="342900" indent="-342900" algn="ctr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200" b="1" dirty="0" smtClean="0">
                <a:latin typeface="Roboto"/>
              </a:rPr>
              <a:t>Надомное </a:t>
            </a:r>
            <a:r>
              <a:rPr lang="ru-RU" sz="2200" b="1" dirty="0">
                <a:latin typeface="Roboto"/>
              </a:rPr>
              <a:t>голосование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42391" y="4437112"/>
            <a:ext cx="6645698" cy="2148280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Roboto"/>
              </a:rPr>
              <a:t>ГДЕ МОЙ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Roboto"/>
              </a:rPr>
              <a:t>ИЗБИРАТЕЛЬНЫЙ УЧАСТОК</a:t>
            </a:r>
          </a:p>
          <a:p>
            <a:pPr algn="ctr"/>
            <a:endParaRPr lang="ru-RU" sz="2000" b="1" dirty="0">
              <a:solidFill>
                <a:schemeClr val="accent1">
                  <a:lumMod val="75000"/>
                </a:schemeClr>
              </a:solidFill>
              <a:latin typeface="Roboto"/>
            </a:endParaRPr>
          </a:p>
          <a:p>
            <a:pPr algn="ctr">
              <a:lnSpc>
                <a:spcPct val="80000"/>
              </a:lnSpc>
            </a:pPr>
            <a:endParaRPr lang="ru-RU" sz="1100" b="1" dirty="0" smtClean="0">
              <a:latin typeface="Roboto"/>
            </a:endParaRPr>
          </a:p>
          <a:p>
            <a:pPr algn="ctr">
              <a:lnSpc>
                <a:spcPct val="80000"/>
              </a:lnSpc>
            </a:pPr>
            <a:r>
              <a:rPr lang="ru-RU" sz="2000" b="1" dirty="0" smtClean="0">
                <a:latin typeface="Roboto"/>
              </a:rPr>
              <a:t>Быстро </a:t>
            </a:r>
            <a:r>
              <a:rPr lang="ru-RU" sz="2000" b="1" dirty="0">
                <a:latin typeface="Roboto"/>
              </a:rPr>
              <a:t>и удобно проверьте свои данные с помощью </a:t>
            </a:r>
            <a:r>
              <a:rPr lang="ru-RU" sz="2000" b="1" u="sng" dirty="0" smtClean="0">
                <a:latin typeface="Roboto"/>
                <a:hlinkClick r:id="rId3"/>
              </a:rPr>
              <a:t>цифровых </a:t>
            </a:r>
            <a:r>
              <a:rPr lang="ru-RU" sz="2000" b="1" u="sng" dirty="0">
                <a:latin typeface="Roboto"/>
                <a:hlinkClick r:id="rId3"/>
              </a:rPr>
              <a:t>сервисов</a:t>
            </a:r>
            <a:r>
              <a:rPr lang="ru-RU" sz="2000" b="1" dirty="0">
                <a:latin typeface="Roboto"/>
              </a:rPr>
              <a:t> ЦИК </a:t>
            </a:r>
            <a:r>
              <a:rPr lang="ru-RU" sz="2000" b="1" dirty="0" smtClean="0">
                <a:latin typeface="Roboto"/>
              </a:rPr>
              <a:t>России</a:t>
            </a:r>
            <a:br>
              <a:rPr lang="ru-RU" sz="2000" b="1" dirty="0" smtClean="0">
                <a:latin typeface="Roboto"/>
              </a:rPr>
            </a:br>
            <a:endParaRPr lang="ru-RU" sz="2000" b="1" dirty="0" smtClean="0">
              <a:latin typeface="Roboto"/>
            </a:endParaRPr>
          </a:p>
          <a:p>
            <a:pPr algn="ctr">
              <a:lnSpc>
                <a:spcPct val="80000"/>
              </a:lnSpc>
            </a:pPr>
            <a:r>
              <a:rPr lang="en-US" sz="1600" b="1" dirty="0" smtClean="0">
                <a:latin typeface="Roboto"/>
              </a:rPr>
              <a:t>http</a:t>
            </a:r>
            <a:r>
              <a:rPr lang="en-US" sz="1600" b="1" dirty="0">
                <a:latin typeface="Roboto"/>
              </a:rPr>
              <a:t>://cikrf.ru/digital-services/</a:t>
            </a:r>
            <a:r>
              <a:rPr lang="ru-RU" sz="1600" b="1" dirty="0">
                <a:latin typeface="Roboto"/>
              </a:rPr>
              <a:t/>
            </a:r>
            <a:br>
              <a:rPr lang="ru-RU" sz="1600" b="1" dirty="0">
                <a:latin typeface="Roboto"/>
              </a:rPr>
            </a:br>
            <a:r>
              <a:rPr lang="en-US" sz="1600" b="1" dirty="0" err="1">
                <a:latin typeface="Roboto"/>
              </a:rPr>
              <a:t>naydi-svoy-izbiratelnyy-uchastok</a:t>
            </a:r>
            <a:r>
              <a:rPr lang="en-US" sz="1600" b="1" dirty="0">
                <a:latin typeface="Roboto"/>
              </a:rPr>
              <a:t>/</a:t>
            </a:r>
            <a:endParaRPr lang="ru-RU" sz="2000" b="1" dirty="0">
              <a:latin typeface="Roboto"/>
            </a:endParaRPr>
          </a:p>
          <a:p>
            <a:pPr algn="ctr">
              <a:lnSpc>
                <a:spcPct val="80000"/>
              </a:lnSpc>
            </a:pPr>
            <a:endParaRPr lang="ru-RU" sz="1400" b="1" i="0" dirty="0">
              <a:effectLst/>
              <a:latin typeface="Roboto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64A363-FFED-4B2B-BD3B-D09429817E57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07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хема 11"/>
          <p:cNvGraphicFramePr/>
          <p:nvPr>
            <p:extLst/>
          </p:nvPr>
        </p:nvGraphicFramePr>
        <p:xfrm>
          <a:off x="1131009" y="4742645"/>
          <a:ext cx="11521280" cy="51538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79348" y="1735275"/>
            <a:ext cx="10657184" cy="2837246"/>
          </a:xfrm>
          <a:prstGeom prst="rect">
            <a:avLst/>
          </a:prstGeom>
          <a:noFill/>
          <a:ln w="28575" cmpd="dbl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/>
          <a:srcRect l="67822"/>
          <a:stretch/>
        </p:blipFill>
        <p:spPr>
          <a:xfrm>
            <a:off x="1234502" y="1861106"/>
            <a:ext cx="2562300" cy="25622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/>
          <a:srcRect l="69364" t="8485"/>
          <a:stretch/>
        </p:blipFill>
        <p:spPr>
          <a:xfrm>
            <a:off x="4938042" y="1920410"/>
            <a:ext cx="2539795" cy="24669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/>
          <a:srcRect l="69061"/>
          <a:stretch/>
        </p:blipFill>
        <p:spPr>
          <a:xfrm>
            <a:off x="8821395" y="1849514"/>
            <a:ext cx="2419425" cy="24669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 bwMode="auto">
          <a:xfrm>
            <a:off x="2196091" y="541890"/>
            <a:ext cx="759855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C00000"/>
                </a:solidFill>
                <a:latin typeface="Arial Black"/>
                <a:cs typeface="Arial"/>
              </a:rPr>
              <a:t>Официальные страницы </a:t>
            </a:r>
            <a:r>
              <a:rPr lang="ru-RU" sz="2000" b="1" dirty="0" smtClean="0">
                <a:solidFill>
                  <a:srgbClr val="C00000"/>
                </a:solidFill>
                <a:latin typeface="Arial Black"/>
                <a:cs typeface="Arial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Arial Black"/>
                <a:cs typeface="Arial"/>
              </a:rPr>
            </a:br>
            <a:r>
              <a:rPr lang="ru-RU" sz="2000" b="1" dirty="0" smtClean="0">
                <a:solidFill>
                  <a:srgbClr val="C00000"/>
                </a:solidFill>
                <a:latin typeface="Arial Black"/>
              </a:rPr>
              <a:t>Алтайского </a:t>
            </a:r>
            <a:r>
              <a:rPr lang="ru-RU" sz="2000" b="1" dirty="0">
                <a:solidFill>
                  <a:srgbClr val="C00000"/>
                </a:solidFill>
                <a:latin typeface="Arial Black"/>
              </a:rPr>
              <a:t>краевого Законодательного Собрания </a:t>
            </a:r>
            <a:r>
              <a:rPr lang="ru-RU" sz="2000" b="1" dirty="0" smtClean="0">
                <a:solidFill>
                  <a:srgbClr val="C00000"/>
                </a:solidFill>
                <a:latin typeface="Arial Black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Arial Black"/>
              </a:rPr>
            </a:br>
            <a:r>
              <a:rPr lang="ru-RU" sz="2000" b="1" dirty="0" smtClean="0">
                <a:solidFill>
                  <a:srgbClr val="C00000"/>
                </a:solidFill>
                <a:latin typeface="Arial Black"/>
              </a:rPr>
              <a:t>в </a:t>
            </a:r>
            <a:r>
              <a:rPr lang="ru-RU" sz="2000" b="1" dirty="0">
                <a:solidFill>
                  <a:srgbClr val="C00000"/>
                </a:solidFill>
                <a:latin typeface="Arial Black"/>
                <a:cs typeface="Arial"/>
              </a:rPr>
              <a:t>социальных сетях</a:t>
            </a:r>
            <a:endParaRPr sz="320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64A363-FFED-4B2B-BD3B-D09429817E57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56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6" t="19551" r="23186" b="42650"/>
          <a:stretch/>
        </p:blipFill>
        <p:spPr>
          <a:xfrm>
            <a:off x="9408368" y="35848"/>
            <a:ext cx="2483823" cy="248382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67408" y="1927593"/>
            <a:ext cx="10487721" cy="304698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7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85</a:t>
            </a:r>
            <a:r>
              <a:rPr lang="ru-RU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лет представительной власти </a:t>
            </a:r>
            <a:br>
              <a:rPr lang="ru-RU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Алтайского </a:t>
            </a:r>
            <a:r>
              <a:rPr lang="ru-RU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края</a:t>
            </a:r>
            <a:br>
              <a:rPr lang="ru-RU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парламентский 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урок</a:t>
            </a:r>
          </a:p>
          <a:p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Объект 4"/>
          <p:cNvPicPr>
            <a:picLocks noChangeAspect="1"/>
          </p:cNvPicPr>
          <p:nvPr/>
        </p:nvPicPr>
        <p:blipFill>
          <a:blip r:embed="rId3"/>
          <a:srcRect l="-927" t="6345" r="927" b="2540"/>
          <a:stretch/>
        </p:blipFill>
        <p:spPr bwMode="auto">
          <a:xfrm>
            <a:off x="856807" y="4437112"/>
            <a:ext cx="3237818" cy="2160000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4"/>
          <a:srcRect l="7143" t="21504" r="3219" b="14772"/>
          <a:stretch/>
        </p:blipFill>
        <p:spPr bwMode="auto">
          <a:xfrm>
            <a:off x="4561079" y="4437112"/>
            <a:ext cx="3444732" cy="2160000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5"/>
          <a:srcRect b="10448"/>
          <a:stretch/>
        </p:blipFill>
        <p:spPr bwMode="auto">
          <a:xfrm>
            <a:off x="8472265" y="4441124"/>
            <a:ext cx="3286177" cy="2160241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64A363-FFED-4B2B-BD3B-D09429817E57}" type="slidenum">
              <a:rPr lang="ru-RU" smtClean="0"/>
              <a:t>34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0" y="68770"/>
            <a:ext cx="31718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i="1" dirty="0">
                <a:solidFill>
                  <a:schemeClr val="bg1">
                    <a:lumMod val="50000"/>
                  </a:schemeClr>
                </a:solidFill>
                <a:latin typeface="Arial Narrow"/>
                <a:cs typeface="Arial"/>
              </a:rPr>
              <a:t>Подготовлено аналитическим отделом информационно-аналитического управления аппарата </a:t>
            </a:r>
            <a:r>
              <a:rPr lang="ru-RU" sz="1400" i="1" dirty="0" smtClean="0">
                <a:solidFill>
                  <a:schemeClr val="bg1">
                    <a:lumMod val="50000"/>
                  </a:schemeClr>
                </a:solidFill>
                <a:latin typeface="Arial Narrow"/>
                <a:cs typeface="Arial"/>
              </a:rPr>
              <a:t>Алтайского 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  <a:latin typeface="Arial Narrow"/>
                <a:cs typeface="Arial"/>
              </a:rPr>
              <a:t>краевого Законодательного Собрания 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231712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-274924" y="478843"/>
            <a:ext cx="10312662" cy="3684693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Заголовок 1"/>
          <p:cNvSpPr txBox="1"/>
          <p:nvPr/>
        </p:nvSpPr>
        <p:spPr bwMode="auto">
          <a:xfrm>
            <a:off x="486558" y="28040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b="1">
              <a:solidFill>
                <a:srgbClr val="C00000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 bwMode="auto">
          <a:xfrm>
            <a:off x="380936" y="148525"/>
            <a:ext cx="12349613" cy="1141895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 sz="2800" spc="-50">
                <a:solidFill>
                  <a:srgbClr val="C00000"/>
                </a:solidFill>
                <a:latin typeface="Arial Black"/>
                <a:ea typeface="+mn-ea"/>
                <a:cs typeface="+mn-cs"/>
              </a:rPr>
              <a:t>Система органов государственной власти Алтайского края</a:t>
            </a:r>
            <a:endParaRPr/>
          </a:p>
        </p:txBody>
      </p:sp>
      <p:graphicFrame>
        <p:nvGraphicFramePr>
          <p:cNvPr id="2" name="Схе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2679872"/>
              </p:ext>
            </p:extLst>
          </p:nvPr>
        </p:nvGraphicFramePr>
        <p:xfrm>
          <a:off x="266636" y="960101"/>
          <a:ext cx="12192000" cy="5693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ая соединительная линия 5"/>
          <p:cNvSpPr/>
          <p:nvPr/>
        </p:nvSpPr>
        <p:spPr bwMode="auto">
          <a:xfrm>
            <a:off x="2705036" y="5949717"/>
            <a:ext cx="9753600" cy="0"/>
          </a:xfrm>
          <a:prstGeom prst="line">
            <a:avLst/>
          </a:prstGeom>
          <a:ln w="22225">
            <a:solidFill>
              <a:srgbClr val="C00000"/>
            </a:solidFill>
            <a:prstDash val="dash"/>
          </a:ln>
        </p:spPr>
        <p:style>
          <a:lnRef idx="2">
            <a:srgbClr val="00000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Прямоугольник 2"/>
          <p:cNvSpPr/>
          <p:nvPr/>
        </p:nvSpPr>
        <p:spPr bwMode="auto">
          <a:xfrm>
            <a:off x="1857889" y="6017216"/>
            <a:ext cx="8328454" cy="28420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</a:rPr>
              <a:t> Уполномоченный по правам ребенка в Алтайском крае</a:t>
            </a:r>
            <a:endParaRPr dirty="0"/>
          </a:p>
          <a:p>
            <a:pPr algn="ctr">
              <a:defRPr/>
            </a:pP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8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07568" y="5473276"/>
            <a:ext cx="7439711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>
                <a:latin typeface="Arial Narrow" panose="020B0606020202030204" pitchFamily="34" charset="0"/>
              </a:rPr>
              <a:t>8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smtClean="0">
                <a:latin typeface="Arial Narrow" panose="020B0606020202030204" pitchFamily="34" charset="0"/>
              </a:rPr>
              <a:t>членов Государственной </a:t>
            </a:r>
            <a:r>
              <a:rPr lang="ru-RU" sz="2400" dirty="0">
                <a:latin typeface="Arial Narrow" panose="020B0606020202030204" pitchFamily="34" charset="0"/>
              </a:rPr>
              <a:t>Думы </a:t>
            </a:r>
            <a:br>
              <a:rPr lang="ru-RU" sz="2400" dirty="0">
                <a:latin typeface="Arial Narrow" panose="020B0606020202030204" pitchFamily="34" charset="0"/>
              </a:rPr>
            </a:br>
            <a:r>
              <a:rPr lang="ru-RU" sz="2400" dirty="0">
                <a:latin typeface="Arial Narrow" panose="020B0606020202030204" pitchFamily="34" charset="0"/>
              </a:rPr>
              <a:t>в </a:t>
            </a:r>
            <a:r>
              <a:rPr lang="ru-RU" sz="2400" dirty="0" smtClean="0">
                <a:latin typeface="Arial Narrow" panose="020B0606020202030204" pitchFamily="34" charset="0"/>
              </a:rPr>
              <a:t>1906 -</a:t>
            </a:r>
            <a:r>
              <a:rPr lang="ru-RU" sz="2400" dirty="0">
                <a:latin typeface="Arial Narrow" panose="020B0606020202030204" pitchFamily="34" charset="0"/>
              </a:rPr>
              <a:t>19</a:t>
            </a:r>
            <a:r>
              <a:rPr lang="en-US" sz="2400" dirty="0">
                <a:latin typeface="Arial Narrow" panose="020B0606020202030204" pitchFamily="34" charset="0"/>
              </a:rPr>
              <a:t>1</a:t>
            </a:r>
            <a:r>
              <a:rPr lang="ru-RU" sz="2400" dirty="0">
                <a:latin typeface="Arial Narrow" panose="020B0606020202030204" pitchFamily="34" charset="0"/>
              </a:rPr>
              <a:t>7 гг. </a:t>
            </a:r>
            <a:r>
              <a:rPr lang="ru-RU" sz="2400" dirty="0" smtClean="0">
                <a:latin typeface="Arial Narrow" panose="020B0606020202030204" pitchFamily="34" charset="0"/>
              </a:rPr>
              <a:t> </a:t>
            </a:r>
            <a:br>
              <a:rPr lang="ru-RU" sz="2400" dirty="0" smtClean="0">
                <a:latin typeface="Arial Narrow" panose="020B0606020202030204" pitchFamily="34" charset="0"/>
              </a:rPr>
            </a:br>
            <a:r>
              <a:rPr lang="ru-RU" sz="2400" dirty="0" smtClean="0">
                <a:latin typeface="Arial Narrow" panose="020B0606020202030204" pitchFamily="34" charset="0"/>
              </a:rPr>
              <a:t>были </a:t>
            </a:r>
            <a:r>
              <a:rPr lang="ru-RU" sz="2400" dirty="0">
                <a:latin typeface="Arial Narrow" panose="020B0606020202030204" pitchFamily="34" charset="0"/>
              </a:rPr>
              <a:t>жителями </a:t>
            </a:r>
            <a:r>
              <a:rPr lang="ru-RU" sz="2400" dirty="0" smtClean="0">
                <a:latin typeface="Arial Narrow" panose="020B0606020202030204" pitchFamily="34" charset="0"/>
              </a:rPr>
              <a:t> территории </a:t>
            </a:r>
            <a:r>
              <a:rPr lang="ru-RU" sz="2400" dirty="0">
                <a:latin typeface="Arial Narrow" panose="020B0606020202030204" pitchFamily="34" charset="0"/>
              </a:rPr>
              <a:t>нынешнего </a:t>
            </a:r>
            <a:r>
              <a:rPr lang="ru-RU" sz="2400" dirty="0" smtClean="0">
                <a:latin typeface="Arial Narrow" panose="020B0606020202030204" pitchFamily="34" charset="0"/>
              </a:rPr>
              <a:t>Алтайского </a:t>
            </a:r>
            <a:r>
              <a:rPr lang="ru-RU" sz="2400" dirty="0">
                <a:latin typeface="Arial Narrow" panose="020B0606020202030204" pitchFamily="34" charset="0"/>
              </a:rPr>
              <a:t>края </a:t>
            </a:r>
            <a:endParaRPr lang="ru-RU" sz="2000" dirty="0">
              <a:latin typeface="Arial Narrow" panose="020B0606020202030204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508295412"/>
              </p:ext>
            </p:extLst>
          </p:nvPr>
        </p:nvGraphicFramePr>
        <p:xfrm>
          <a:off x="234486" y="1196753"/>
          <a:ext cx="3125210" cy="3382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1418734121"/>
              </p:ext>
            </p:extLst>
          </p:nvPr>
        </p:nvGraphicFramePr>
        <p:xfrm>
          <a:off x="8649969" y="1340768"/>
          <a:ext cx="3240360" cy="3168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" t="-280" r="-99" b="280"/>
          <a:stretch/>
        </p:blipFill>
        <p:spPr>
          <a:xfrm>
            <a:off x="3085046" y="812666"/>
            <a:ext cx="5540738" cy="4462273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64352" y="6427670"/>
            <a:ext cx="2743200" cy="365125"/>
          </a:xfrm>
        </p:spPr>
        <p:txBody>
          <a:bodyPr/>
          <a:lstStyle/>
          <a:p>
            <a:pPr>
              <a:defRPr/>
            </a:pPr>
            <a:fld id="{8E64A363-FFED-4B2B-BD3B-D09429817E5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78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7"/>
          <a:stretch/>
        </p:blipFill>
        <p:spPr>
          <a:xfrm>
            <a:off x="-240704" y="-1279574"/>
            <a:ext cx="13177464" cy="81375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51384" y="-554399"/>
            <a:ext cx="11449272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360"/>
              </a:lnSpc>
            </a:pPr>
            <a:r>
              <a:rPr lang="ru-RU" sz="4800" b="1" dirty="0">
                <a:ln w="18415" cmpd="sng">
                  <a:noFill/>
                  <a:prstDash val="solid"/>
                </a:ln>
                <a:solidFill>
                  <a:srgbClr val="CC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+mj-ea"/>
                <a:cs typeface="+mj-cs"/>
              </a:rPr>
              <a:t>Становление системы Советов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153279837"/>
              </p:ext>
            </p:extLst>
          </p:nvPr>
        </p:nvGraphicFramePr>
        <p:xfrm>
          <a:off x="155340" y="1671264"/>
          <a:ext cx="12385376" cy="5206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912424" y="6381328"/>
            <a:ext cx="2743200" cy="365125"/>
          </a:xfrm>
        </p:spPr>
        <p:txBody>
          <a:bodyPr/>
          <a:lstStyle/>
          <a:p>
            <a:pPr>
              <a:defRPr/>
            </a:pPr>
            <a:fld id="{8E64A363-FFED-4B2B-BD3B-D09429817E57}" type="slidenum">
              <a:rPr lang="ru-RU" sz="1400" smtClean="0"/>
              <a:t>6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24704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 bwMode="auto">
          <a:xfrm>
            <a:off x="475098" y="324241"/>
            <a:ext cx="1184157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defRPr/>
            </a:pPr>
            <a:r>
              <a:rPr lang="ru-RU" sz="2800" b="1" dirty="0" smtClean="0">
                <a:ln w="18415" cmpd="sng">
                  <a:noFill/>
                  <a:prstDash val="solid"/>
                </a:ln>
                <a:solidFill>
                  <a:srgbClr val="CC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+mj-ea"/>
                <a:cs typeface="+mj-cs"/>
              </a:rPr>
              <a:t>Алтайский краевой Совет </a:t>
            </a:r>
            <a:r>
              <a:rPr lang="ru-RU" sz="2800" b="1" dirty="0">
                <a:ln w="18415" cmpd="sng">
                  <a:noFill/>
                  <a:prstDash val="solid"/>
                </a:ln>
                <a:solidFill>
                  <a:srgbClr val="CC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+mj-ea"/>
                <a:cs typeface="+mj-cs"/>
              </a:rPr>
              <a:t>депутатов трудящихся </a:t>
            </a:r>
            <a:br>
              <a:rPr lang="ru-RU" sz="2800" b="1" dirty="0">
                <a:ln w="18415" cmpd="sng">
                  <a:noFill/>
                  <a:prstDash val="solid"/>
                </a:ln>
                <a:solidFill>
                  <a:srgbClr val="CC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+mj-ea"/>
                <a:cs typeface="+mj-cs"/>
              </a:rPr>
            </a:br>
            <a:r>
              <a:rPr lang="ru-RU" sz="2800" b="1" dirty="0">
                <a:ln w="18415" cmpd="sng">
                  <a:noFill/>
                  <a:prstDash val="solid"/>
                </a:ln>
                <a:solidFill>
                  <a:srgbClr val="CC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+mj-ea"/>
                <a:cs typeface="+mj-cs"/>
              </a:rPr>
              <a:t>(первый созыв)</a:t>
            </a:r>
          </a:p>
          <a:p>
            <a:pPr>
              <a:defRPr/>
            </a:pPr>
            <a:endParaRPr lang="ru-RU" sz="2000" b="1" dirty="0">
              <a:solidFill>
                <a:srgbClr val="C00000"/>
              </a:solidFill>
              <a:latin typeface="Arial Black"/>
              <a:cs typeface="Arial"/>
            </a:endParaRPr>
          </a:p>
        </p:txBody>
      </p:sp>
      <p:grpSp>
        <p:nvGrpSpPr>
          <p:cNvPr id="6" name="Группа 5"/>
          <p:cNvGrpSpPr/>
          <p:nvPr/>
        </p:nvGrpSpPr>
        <p:grpSpPr bwMode="auto">
          <a:xfrm>
            <a:off x="250995" y="1808741"/>
            <a:ext cx="6192688" cy="2939266"/>
            <a:chOff x="303603" y="1152608"/>
            <a:chExt cx="5280130" cy="2939262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303603" y="1211322"/>
              <a:ext cx="1275568" cy="1587676"/>
            </a:xfrm>
            <a:prstGeom prst="rect">
              <a:avLst/>
            </a:prstGeom>
          </p:spPr>
        </p:pic>
        <p:sp>
          <p:nvSpPr>
            <p:cNvPr id="28" name="Прямоугольник 27"/>
            <p:cNvSpPr/>
            <p:nvPr/>
          </p:nvSpPr>
          <p:spPr bwMode="auto">
            <a:xfrm>
              <a:off x="1579171" y="1152608"/>
              <a:ext cx="4004562" cy="293926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ru-RU" sz="2000" b="1" dirty="0">
                  <a:latin typeface="Arial Narrow"/>
                </a:rPr>
                <a:t>дата проведения  выборов</a:t>
              </a:r>
              <a:r>
                <a:rPr lang="en-US" sz="2000" b="1" dirty="0">
                  <a:latin typeface="Arial Narrow"/>
                </a:rPr>
                <a:t/>
              </a:r>
              <a:br>
                <a:rPr lang="en-US" sz="2000" b="1" dirty="0">
                  <a:latin typeface="Arial Narrow"/>
                </a:rPr>
              </a:br>
              <a:r>
                <a:rPr lang="ru-RU" sz="2800" b="1" dirty="0">
                  <a:solidFill>
                    <a:srgbClr val="FF0000"/>
                  </a:solidFill>
                  <a:latin typeface="Arial Narrow"/>
                </a:rPr>
                <a:t>24 декабря 1939 г</a:t>
              </a:r>
              <a:r>
                <a:rPr lang="en-US" sz="2800" b="1" dirty="0" smtClean="0">
                  <a:solidFill>
                    <a:srgbClr val="FF0000"/>
                  </a:solidFill>
                  <a:latin typeface="Arial Narrow"/>
                </a:rPr>
                <a:t>.</a:t>
              </a:r>
              <a:endParaRPr lang="ru-RU" sz="2000" b="1" dirty="0" smtClean="0">
                <a:solidFill>
                  <a:srgbClr val="FF0000"/>
                </a:solidFill>
                <a:latin typeface="Arial Narrow"/>
              </a:endParaRPr>
            </a:p>
            <a:p>
              <a:endParaRPr lang="ru-RU" sz="100" b="1" dirty="0" smtClean="0">
                <a:solidFill>
                  <a:srgbClr val="FF0000"/>
                </a:solidFill>
                <a:latin typeface="Arial Narrow"/>
              </a:endParaRPr>
            </a:p>
            <a:p>
              <a:r>
                <a:rPr lang="ru-RU" sz="2000" b="1" dirty="0" smtClean="0">
                  <a:latin typeface="Arial Narrow"/>
                </a:rPr>
                <a:t>проголосовало</a:t>
              </a:r>
              <a:r>
                <a:rPr lang="en-US" sz="2000" b="1" dirty="0">
                  <a:latin typeface="Arial Narrow"/>
                </a:rPr>
                <a:t>:</a:t>
              </a:r>
              <a:r>
                <a:rPr lang="ru-RU" sz="2000" b="1" dirty="0">
                  <a:latin typeface="Arial Narrow"/>
                </a:rPr>
                <a:t> </a:t>
              </a:r>
              <a:r>
                <a:rPr lang="ru-RU" sz="2000" b="1" dirty="0" smtClean="0">
                  <a:latin typeface="Arial Narrow"/>
                </a:rPr>
                <a:t/>
              </a:r>
              <a:br>
                <a:rPr lang="ru-RU" sz="2000" b="1" dirty="0" smtClean="0">
                  <a:latin typeface="Arial Narrow"/>
                </a:rPr>
              </a:br>
              <a:r>
                <a:rPr lang="ru-RU" sz="2400" b="1" dirty="0" smtClean="0">
                  <a:solidFill>
                    <a:srgbClr val="FF0000"/>
                  </a:solidFill>
                  <a:latin typeface="Arial Narrow"/>
                </a:rPr>
                <a:t>1 </a:t>
              </a:r>
              <a:r>
                <a:rPr lang="ru-RU" sz="2400" b="1" dirty="0">
                  <a:solidFill>
                    <a:srgbClr val="FF0000"/>
                  </a:solidFill>
                  <a:latin typeface="Arial Narrow"/>
                </a:rPr>
                <a:t>млн. 243 </a:t>
              </a:r>
              <a:r>
                <a:rPr lang="ru-RU" sz="2400" b="1" dirty="0" err="1">
                  <a:solidFill>
                    <a:srgbClr val="FF0000"/>
                  </a:solidFill>
                  <a:latin typeface="Arial Narrow"/>
                </a:rPr>
                <a:t>тыс</a:t>
              </a:r>
              <a:r>
                <a:rPr lang="en-US" sz="2400" b="1" dirty="0">
                  <a:solidFill>
                    <a:srgbClr val="FF0000"/>
                  </a:solidFill>
                  <a:latin typeface="Arial Narrow"/>
                </a:rPr>
                <a:t>.</a:t>
              </a:r>
              <a:r>
                <a:rPr lang="ru-RU" sz="2400" b="1" dirty="0">
                  <a:solidFill>
                    <a:srgbClr val="FF0000"/>
                  </a:solidFill>
                  <a:latin typeface="Arial Narrow"/>
                </a:rPr>
                <a:t> человек</a:t>
              </a:r>
              <a:br>
                <a:rPr lang="ru-RU" sz="2400" b="1" dirty="0">
                  <a:solidFill>
                    <a:srgbClr val="FF0000"/>
                  </a:solidFill>
                  <a:latin typeface="Arial Narrow"/>
                </a:rPr>
              </a:br>
              <a:r>
                <a:rPr lang="ru-RU" sz="2400" b="1" dirty="0">
                  <a:latin typeface="Arial Narrow"/>
                </a:rPr>
                <a:t>99,6 % </a:t>
              </a:r>
              <a:r>
                <a:rPr lang="ru-RU" sz="2400" b="1" dirty="0" smtClean="0">
                  <a:latin typeface="Arial Narrow"/>
                </a:rPr>
                <a:t>избирателей</a:t>
              </a:r>
            </a:p>
            <a:p>
              <a:r>
                <a:rPr lang="ru-RU" sz="2000" b="1" dirty="0">
                  <a:latin typeface="Arial Narrow"/>
                </a:rPr>
                <a:t/>
              </a:r>
              <a:br>
                <a:rPr lang="ru-RU" sz="2000" b="1" dirty="0">
                  <a:latin typeface="Arial Narrow"/>
                </a:rPr>
              </a:br>
              <a:r>
                <a:rPr lang="ru-RU" sz="2000" b="1" dirty="0" smtClean="0">
                  <a:latin typeface="Arial Narrow"/>
                </a:rPr>
                <a:t>работа </a:t>
              </a:r>
              <a:r>
                <a:rPr lang="ru-RU" sz="2000" b="1" dirty="0">
                  <a:latin typeface="Arial Narrow"/>
                </a:rPr>
                <a:t>избирательных участков</a:t>
              </a:r>
              <a:r>
                <a:rPr lang="en-US" sz="2000" b="1" dirty="0">
                  <a:latin typeface="Arial Narrow"/>
                </a:rPr>
                <a:t>:</a:t>
              </a:r>
              <a:endParaRPr lang="ru-RU" sz="2000" b="1" dirty="0">
                <a:latin typeface="Arial Narrow"/>
              </a:endParaRPr>
            </a:p>
            <a:p>
              <a:r>
                <a:rPr lang="ru-RU" sz="2800" b="1" dirty="0">
                  <a:solidFill>
                    <a:srgbClr val="FF0000"/>
                  </a:solidFill>
                  <a:latin typeface="Arial Narrow"/>
                </a:rPr>
                <a:t>с 6</a:t>
              </a:r>
              <a:r>
                <a:rPr lang="en-US" sz="2800" b="1" dirty="0">
                  <a:solidFill>
                    <a:srgbClr val="FF0000"/>
                  </a:solidFill>
                  <a:latin typeface="Arial Narrow"/>
                </a:rPr>
                <a:t>:</a:t>
              </a:r>
              <a:r>
                <a:rPr lang="ru-RU" sz="2800" b="1" dirty="0">
                  <a:solidFill>
                    <a:srgbClr val="FF0000"/>
                  </a:solidFill>
                  <a:latin typeface="Arial Narrow"/>
                </a:rPr>
                <a:t>00 до 24</a:t>
              </a:r>
              <a:r>
                <a:rPr lang="en-US" sz="2800" b="1" dirty="0" smtClean="0">
                  <a:solidFill>
                    <a:srgbClr val="FF0000"/>
                  </a:solidFill>
                  <a:latin typeface="Arial Narrow"/>
                </a:rPr>
                <a:t>:00</a:t>
              </a:r>
              <a:endParaRPr lang="ru-RU" sz="2800" b="1" dirty="0">
                <a:solidFill>
                  <a:srgbClr val="FF0000"/>
                </a:solidFill>
                <a:latin typeface="Arial Narrow"/>
              </a:endParaRPr>
            </a:p>
          </p:txBody>
        </p:sp>
      </p:grp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008093969"/>
              </p:ext>
            </p:extLst>
          </p:nvPr>
        </p:nvGraphicFramePr>
        <p:xfrm>
          <a:off x="5591944" y="1808741"/>
          <a:ext cx="6600056" cy="1980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361" y="4819187"/>
            <a:ext cx="2955418" cy="1660714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3277459" y="4819187"/>
            <a:ext cx="2530509" cy="1660714"/>
          </a:xfrm>
          <a:prstGeom prst="rect">
            <a:avLst/>
          </a:prstGeom>
          <a:solidFill>
            <a:schemeClr val="accent6">
              <a:lumMod val="50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ru-RU" dirty="0" smtClean="0">
                <a:latin typeface="Arial Black" panose="020B0A04020102020204" pitchFamily="34" charset="0"/>
              </a:rPr>
              <a:t>Алтайский край в первоначальных границах (образован </a:t>
            </a:r>
            <a:br>
              <a:rPr lang="ru-RU" dirty="0" smtClean="0">
                <a:latin typeface="Arial Black" panose="020B0A04020102020204" pitchFamily="34" charset="0"/>
              </a:rPr>
            </a:br>
            <a:r>
              <a:rPr lang="ru-RU" dirty="0" smtClean="0">
                <a:latin typeface="Arial Black" panose="020B0A04020102020204" pitchFamily="34" charset="0"/>
              </a:rPr>
              <a:t>28.09.1937 г</a:t>
            </a:r>
            <a:r>
              <a:rPr lang="en-US" dirty="0" smtClean="0">
                <a:latin typeface="Arial Black" panose="020B0A04020102020204" pitchFamily="34" charset="0"/>
              </a:rPr>
              <a:t>.</a:t>
            </a:r>
            <a:r>
              <a:rPr lang="ru-RU" dirty="0" smtClean="0">
                <a:latin typeface="Arial Black" panose="020B0A04020102020204" pitchFamily="34" charset="0"/>
              </a:rPr>
              <a:t> )</a:t>
            </a:r>
            <a:endParaRPr lang="ru-RU" dirty="0">
              <a:latin typeface="Arial Black" panose="020B0A04020102020204" pitchFamily="34" charset="0"/>
            </a:endParaRPr>
          </a:p>
        </p:txBody>
      </p:sp>
      <p:graphicFrame>
        <p:nvGraphicFramePr>
          <p:cNvPr id="33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1352807"/>
              </p:ext>
            </p:extLst>
          </p:nvPr>
        </p:nvGraphicFramePr>
        <p:xfrm>
          <a:off x="5788524" y="4418944"/>
          <a:ext cx="6403476" cy="2439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4" name="Заголовок 1"/>
          <p:cNvSpPr>
            <a:spLocks noGrp="1"/>
          </p:cNvSpPr>
          <p:nvPr>
            <p:ph type="title"/>
          </p:nvPr>
        </p:nvSpPr>
        <p:spPr>
          <a:xfrm>
            <a:off x="5724128" y="4061339"/>
            <a:ext cx="7704856" cy="75139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Arial Narrow"/>
                <a:ea typeface="+mn-ea"/>
                <a:cs typeface="+mn-cs"/>
              </a:rPr>
              <a:t>Установленная численность депутатов в созывах</a:t>
            </a:r>
            <a:br>
              <a:rPr lang="ru-RU" sz="2400" b="1" dirty="0">
                <a:solidFill>
                  <a:srgbClr val="FF0000"/>
                </a:solidFill>
                <a:latin typeface="Arial Narrow"/>
                <a:ea typeface="+mn-ea"/>
                <a:cs typeface="+mn-cs"/>
              </a:rPr>
            </a:br>
            <a:endParaRPr lang="ru-RU" sz="2400" b="1" dirty="0">
              <a:solidFill>
                <a:srgbClr val="FF0000"/>
              </a:solidFill>
              <a:latin typeface="Arial Narrow"/>
              <a:ea typeface="+mn-ea"/>
              <a:cs typeface="+mn-cs"/>
            </a:endParaRPr>
          </a:p>
        </p:txBody>
      </p:sp>
      <p:sp>
        <p:nvSpPr>
          <p:cNvPr id="11" name="AutoShape 2" descr="https://nationalatlas.ru/static/maps4/420_1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264352" y="6381328"/>
            <a:ext cx="2743200" cy="365125"/>
          </a:xfrm>
        </p:spPr>
        <p:txBody>
          <a:bodyPr/>
          <a:lstStyle/>
          <a:p>
            <a:pPr>
              <a:defRPr/>
            </a:pPr>
            <a:fld id="{8E64A363-FFED-4B2B-BD3B-D09429817E57}" type="slidenum">
              <a:rPr lang="ru-RU" sz="1400" smtClean="0"/>
              <a:t>7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21340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160"/>
          <a:stretch/>
        </p:blipFill>
        <p:spPr>
          <a:xfrm>
            <a:off x="0" y="-1"/>
            <a:ext cx="12192000" cy="683895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397" y="4926902"/>
            <a:ext cx="5492502" cy="1931098"/>
          </a:xfrm>
          <a:prstGeom prst="rect">
            <a:avLst/>
          </a:prstGeom>
          <a:solidFill>
            <a:srgbClr val="7030A0">
              <a:alpha val="61000"/>
            </a:srgbClr>
          </a:solidFill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Первая сессия нового представительного органа прошла 7-8 января 1940 года в краевом театре </a:t>
            </a:r>
            <a:r>
              <a:rPr lang="ru-RU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Драмы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(сейчас здание филармонии)</a:t>
            </a:r>
            <a:endParaRPr lang="ru-RU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79697" y="2386084"/>
            <a:ext cx="5637222" cy="1692771"/>
          </a:xfrm>
          <a:prstGeom prst="rect">
            <a:avLst/>
          </a:prstGeom>
          <a:solidFill>
            <a:srgbClr val="7030A0">
              <a:alpha val="67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3200" b="1" cap="small" dirty="0">
                <a:solidFill>
                  <a:schemeClr val="bg1"/>
                </a:solidFill>
              </a:rPr>
              <a:t>Смердов Николай </a:t>
            </a:r>
            <a:r>
              <a:rPr lang="ru-RU" sz="3200" b="1" cap="small" dirty="0" smtClean="0">
                <a:solidFill>
                  <a:schemeClr val="bg1"/>
                </a:solidFill>
              </a:rPr>
              <a:t>Андрианович</a:t>
            </a:r>
          </a:p>
          <a:p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Председатель  </a:t>
            </a:r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исполнительного комитета Алтайского краевого Совета депутатов трудящихся </a:t>
            </a:r>
            <a:b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(январь 1940 </a:t>
            </a:r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– январь 1943 гг.)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998308" y="6282377"/>
            <a:ext cx="2743200" cy="365125"/>
          </a:xfrm>
        </p:spPr>
        <p:txBody>
          <a:bodyPr/>
          <a:lstStyle/>
          <a:p>
            <a:pPr>
              <a:defRPr/>
            </a:pPr>
            <a:fld id="{8E64A363-FFED-4B2B-BD3B-D09429817E57}" type="slidenum">
              <a:rPr lang="ru-RU" sz="1600" smtClean="0"/>
              <a:t>8</a:t>
            </a:fld>
            <a:endParaRPr lang="ru-RU" sz="1600" dirty="0"/>
          </a:p>
        </p:txBody>
      </p:sp>
      <p:pic>
        <p:nvPicPr>
          <p:cNvPr id="14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260522" y="287976"/>
            <a:ext cx="1981510" cy="2106777"/>
          </a:xfrm>
          <a:prstGeom prst="ellipse">
            <a:avLst/>
          </a:prstGeom>
          <a:ln w="3175" cap="rnd">
            <a:solidFill>
              <a:srgbClr val="F8F8F8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4716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 bwMode="auto">
          <a:xfrm>
            <a:off x="5387467" y="1484784"/>
            <a:ext cx="6752817" cy="26642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Объект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9160891"/>
              </p:ext>
            </p:extLst>
          </p:nvPr>
        </p:nvGraphicFramePr>
        <p:xfrm>
          <a:off x="58241" y="1344373"/>
          <a:ext cx="5299129" cy="1911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053711242"/>
              </p:ext>
            </p:extLst>
          </p:nvPr>
        </p:nvGraphicFramePr>
        <p:xfrm>
          <a:off x="5387467" y="5098986"/>
          <a:ext cx="5832648" cy="1647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860414070"/>
              </p:ext>
            </p:extLst>
          </p:nvPr>
        </p:nvGraphicFramePr>
        <p:xfrm>
          <a:off x="5951984" y="1340768"/>
          <a:ext cx="5365316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TextBox 14"/>
          <p:cNvSpPr txBox="1"/>
          <p:nvPr/>
        </p:nvSpPr>
        <p:spPr bwMode="auto">
          <a:xfrm>
            <a:off x="324566" y="222900"/>
            <a:ext cx="1184157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defRPr/>
            </a:pPr>
            <a:r>
              <a:rPr lang="ru-RU" sz="2800" b="1" dirty="0" smtClean="0">
                <a:ln w="18415" cmpd="sng">
                  <a:noFill/>
                  <a:prstDash val="solid"/>
                </a:ln>
                <a:solidFill>
                  <a:srgbClr val="CC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+mj-ea"/>
                <a:cs typeface="+mj-cs"/>
              </a:rPr>
              <a:t>Алтайский краевой Совет </a:t>
            </a:r>
            <a:r>
              <a:rPr lang="ru-RU" sz="2800" b="1" dirty="0">
                <a:ln w="18415" cmpd="sng">
                  <a:noFill/>
                  <a:prstDash val="solid"/>
                </a:ln>
                <a:solidFill>
                  <a:srgbClr val="CC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+mj-ea"/>
                <a:cs typeface="+mj-cs"/>
              </a:rPr>
              <a:t>депутатов трудящихся </a:t>
            </a:r>
            <a:br>
              <a:rPr lang="ru-RU" sz="2800" b="1" dirty="0">
                <a:ln w="18415" cmpd="sng">
                  <a:noFill/>
                  <a:prstDash val="solid"/>
                </a:ln>
                <a:solidFill>
                  <a:srgbClr val="CC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+mj-ea"/>
                <a:cs typeface="+mj-cs"/>
              </a:rPr>
            </a:br>
            <a:r>
              <a:rPr lang="ru-RU" sz="2800" b="1" dirty="0">
                <a:ln w="18415" cmpd="sng">
                  <a:noFill/>
                  <a:prstDash val="solid"/>
                </a:ln>
                <a:solidFill>
                  <a:srgbClr val="CC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+mj-ea"/>
                <a:cs typeface="+mj-cs"/>
              </a:rPr>
              <a:t>(первый созыв)</a:t>
            </a:r>
          </a:p>
          <a:p>
            <a:pPr>
              <a:defRPr/>
            </a:pPr>
            <a:endParaRPr lang="ru-RU" b="1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Объект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3641308"/>
              </p:ext>
            </p:extLst>
          </p:nvPr>
        </p:nvGraphicFramePr>
        <p:xfrm>
          <a:off x="0" y="2868218"/>
          <a:ext cx="5112568" cy="2212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8" name="Объект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2935736"/>
              </p:ext>
            </p:extLst>
          </p:nvPr>
        </p:nvGraphicFramePr>
        <p:xfrm>
          <a:off x="119336" y="4221088"/>
          <a:ext cx="496855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9" name="Объект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6687529"/>
              </p:ext>
            </p:extLst>
          </p:nvPr>
        </p:nvGraphicFramePr>
        <p:xfrm>
          <a:off x="185254" y="5517232"/>
          <a:ext cx="5112568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94"/>
          <a:stretch/>
        </p:blipFill>
        <p:spPr>
          <a:xfrm flipH="1">
            <a:off x="4341765" y="4673469"/>
            <a:ext cx="159216" cy="41241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9"/>
          <a:stretch/>
        </p:blipFill>
        <p:spPr>
          <a:xfrm>
            <a:off x="1487488" y="4452559"/>
            <a:ext cx="216024" cy="44182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36272">
            <a:off x="3299096" y="1941677"/>
            <a:ext cx="404323" cy="68903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714" y="1940280"/>
            <a:ext cx="529627" cy="26475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237" y="1772816"/>
            <a:ext cx="557305" cy="194128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48328" y="6309320"/>
            <a:ext cx="2743200" cy="365125"/>
          </a:xfrm>
        </p:spPr>
        <p:txBody>
          <a:bodyPr/>
          <a:lstStyle/>
          <a:p>
            <a:pPr>
              <a:defRPr/>
            </a:pPr>
            <a:fld id="{8E64A363-FFED-4B2B-BD3B-D09429817E57}" type="slidenum">
              <a:rPr lang="ru-RU" sz="1400" smtClean="0"/>
              <a:t>9</a:t>
            </a:fld>
            <a:endParaRPr lang="ru-RU" sz="1400"/>
          </a:p>
        </p:txBody>
      </p:sp>
      <p:sp>
        <p:nvSpPr>
          <p:cNvPr id="22" name="Прямоугольник 21"/>
          <p:cNvSpPr/>
          <p:nvPr/>
        </p:nvSpPr>
        <p:spPr bwMode="auto">
          <a:xfrm>
            <a:off x="5361609" y="4241421"/>
            <a:ext cx="6804532" cy="864096"/>
          </a:xfrm>
          <a:prstGeom prst="rect">
            <a:avLst/>
          </a:prstGeom>
          <a:solidFill>
            <a:schemeClr val="accent6">
              <a:lumMod val="50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самый </a:t>
            </a:r>
            <a:r>
              <a:rPr lang="ru-RU">
                <a:solidFill>
                  <a:schemeClr val="bg1"/>
                </a:solidFill>
                <a:latin typeface="Arial Black" panose="020B0A04020102020204" pitchFamily="34" charset="0"/>
              </a:rPr>
              <a:t>молодой </a:t>
            </a:r>
            <a:r>
              <a:rPr lang="ru-RU" smtClean="0">
                <a:solidFill>
                  <a:schemeClr val="bg1"/>
                </a:solidFill>
                <a:latin typeface="Arial Black" panose="020B0A04020102020204" pitchFamily="34" charset="0"/>
              </a:rPr>
              <a:t>депутат </a:t>
            </a:r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– 18 лет,</a:t>
            </a:r>
          </a:p>
          <a:p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старше 50 лет – 3 депутата</a:t>
            </a:r>
          </a:p>
        </p:txBody>
      </p:sp>
    </p:spTree>
    <p:extLst>
      <p:ext uri="{BB962C8B-B14F-4D97-AF65-F5344CB8AC3E}">
        <p14:creationId xmlns:p14="http://schemas.microsoft.com/office/powerpoint/2010/main" val="328910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2249</TotalTime>
  <Words>1624</Words>
  <Application>Microsoft Office PowerPoint</Application>
  <DocSecurity>0</DocSecurity>
  <PresentationFormat>Широкоэкранный</PresentationFormat>
  <Paragraphs>476</Paragraphs>
  <Slides>34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8" baseType="lpstr">
      <vt:lpstr>Arial</vt:lpstr>
      <vt:lpstr>Arial </vt:lpstr>
      <vt:lpstr>Arial Black</vt:lpstr>
      <vt:lpstr>Arial Narrow</vt:lpstr>
      <vt:lpstr>Brokgauz &amp; Efron</vt:lpstr>
      <vt:lpstr>Calibri</vt:lpstr>
      <vt:lpstr>Calibri Light</vt:lpstr>
      <vt:lpstr>Liberation Sans</vt:lpstr>
      <vt:lpstr>PT Sans</vt:lpstr>
      <vt:lpstr>PT Serif</vt:lpstr>
      <vt:lpstr>Roboto</vt:lpstr>
      <vt:lpstr>Times New Roman</vt:lpstr>
      <vt:lpstr>Wingdings</vt:lpstr>
      <vt:lpstr>Тема Office</vt:lpstr>
      <vt:lpstr>Презентация PowerPoint</vt:lpstr>
      <vt:lpstr>ЭТАПЫ РАЗВИТИЯ ПРЕДСТАВИТЕЛЬНОЙ ВЛАСТИ АЛТАЙСКОГО КРАЯ</vt:lpstr>
      <vt:lpstr>Презентация PowerPoint</vt:lpstr>
      <vt:lpstr>Система органов государственной власти Алтайского края</vt:lpstr>
      <vt:lpstr>Презентация PowerPoint</vt:lpstr>
      <vt:lpstr>Презентация PowerPoint</vt:lpstr>
      <vt:lpstr>Установленная численность депутатов в созывах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Законодательные органы Российской Федерации</vt:lpstr>
      <vt:lpstr>Презентация PowerPoint</vt:lpstr>
      <vt:lpstr>Презентация PowerPoint</vt:lpstr>
      <vt:lpstr>Суриков Александр Александрович</vt:lpstr>
      <vt:lpstr>Депутаты Алтайского краевого Законодательного Собрания  VIII созыва</vt:lpstr>
      <vt:lpstr>Депутаты Алтайского краевого Законодательного Собрания VIII созыва*</vt:lpstr>
      <vt:lpstr>Комитеты Алтайского краевого Законодательного Собрания VIII созыва*</vt:lpstr>
      <vt:lpstr>Презентация PowerPoint</vt:lpstr>
      <vt:lpstr>Презентация PowerPoint</vt:lpstr>
      <vt:lpstr>Устав (Основной Закон) Алтайского края от 5 июня 1995 года № 3-ЗС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>АКЗС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Анжелика Александровна Сидорова</dc:creator>
  <cp:keywords/>
  <dc:description/>
  <cp:lastModifiedBy>Анжелика Александровна Сидорова</cp:lastModifiedBy>
  <cp:revision>642</cp:revision>
  <cp:lastPrinted>2024-02-08T09:25:35Z</cp:lastPrinted>
  <dcterms:created xsi:type="dcterms:W3CDTF">2017-06-01T02:24:26Z</dcterms:created>
  <dcterms:modified xsi:type="dcterms:W3CDTF">2024-02-13T10:44:43Z</dcterms:modified>
  <cp:category/>
  <dc:identifier/>
  <cp:contentStatus/>
  <dc:language/>
  <cp:version/>
</cp:coreProperties>
</file>